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03" r:id="rId2"/>
  </p:sldMasterIdLst>
  <p:notesMasterIdLst>
    <p:notesMasterId r:id="rId28"/>
  </p:notesMasterIdLst>
  <p:sldIdLst>
    <p:sldId id="389" r:id="rId3"/>
    <p:sldId id="386" r:id="rId4"/>
    <p:sldId id="388" r:id="rId5"/>
    <p:sldId id="349" r:id="rId6"/>
    <p:sldId id="382" r:id="rId7"/>
    <p:sldId id="343" r:id="rId8"/>
    <p:sldId id="350" r:id="rId9"/>
    <p:sldId id="328" r:id="rId10"/>
    <p:sldId id="336" r:id="rId11"/>
    <p:sldId id="339" r:id="rId12"/>
    <p:sldId id="294" r:id="rId13"/>
    <p:sldId id="353" r:id="rId14"/>
    <p:sldId id="378" r:id="rId15"/>
    <p:sldId id="380" r:id="rId16"/>
    <p:sldId id="354" r:id="rId17"/>
    <p:sldId id="376" r:id="rId18"/>
    <p:sldId id="377" r:id="rId19"/>
    <p:sldId id="381" r:id="rId20"/>
    <p:sldId id="383" r:id="rId21"/>
    <p:sldId id="390" r:id="rId22"/>
    <p:sldId id="391" r:id="rId23"/>
    <p:sldId id="392" r:id="rId24"/>
    <p:sldId id="393" r:id="rId25"/>
    <p:sldId id="394" r:id="rId26"/>
    <p:sldId id="34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ample / Test slides [&amp;]" id="{FA2C903F-AF3F-2642-A4FD-3A9F4DF90BE2}">
          <p14:sldIdLst>
            <p14:sldId id="389"/>
            <p14:sldId id="386"/>
            <p14:sldId id="388"/>
            <p14:sldId id="349"/>
            <p14:sldId id="382"/>
            <p14:sldId id="343"/>
            <p14:sldId id="350"/>
            <p14:sldId id="328"/>
            <p14:sldId id="336"/>
            <p14:sldId id="339"/>
            <p14:sldId id="294"/>
            <p14:sldId id="353"/>
            <p14:sldId id="378"/>
            <p14:sldId id="380"/>
            <p14:sldId id="354"/>
            <p14:sldId id="376"/>
            <p14:sldId id="377"/>
            <p14:sldId id="381"/>
            <p14:sldId id="383"/>
            <p14:sldId id="390"/>
            <p14:sldId id="391"/>
            <p14:sldId id="392"/>
            <p14:sldId id="393"/>
            <p14:sldId id="394"/>
            <p14:sldId id="3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ert Peters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9"/>
    <p:restoredTop sz="94657"/>
  </p:normalViewPr>
  <p:slideViewPr>
    <p:cSldViewPr snapToGrid="0" snapToObjects="1" showGuides="1">
      <p:cViewPr varScale="1">
        <p:scale>
          <a:sx n="111" d="100"/>
          <a:sy n="111" d="100"/>
        </p:scale>
        <p:origin x="154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028433945756797E-2"/>
          <c:y val="0"/>
          <c:w val="0.42498425196850398"/>
          <c:h val="1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Sheet1!$A$10:$A$14</c:f>
              <c:strCache>
                <c:ptCount val="5"/>
                <c:pt idx="0">
                  <c:v>Associations</c:v>
                </c:pt>
                <c:pt idx="1">
                  <c:v>Funders</c:v>
                </c:pt>
                <c:pt idx="2">
                  <c:v>Publishers</c:v>
                </c:pt>
                <c:pt idx="3">
                  <c:v>Repositories/Profile organizations</c:v>
                </c:pt>
                <c:pt idx="4">
                  <c:v>Research institutions</c:v>
                </c:pt>
              </c:strCache>
            </c:strRef>
          </c:cat>
          <c:val>
            <c:numRef>
              <c:f>Sheet1!$B$10:$B$14</c:f>
              <c:numCache>
                <c:formatCode>General</c:formatCode>
                <c:ptCount val="5"/>
                <c:pt idx="0">
                  <c:v>24</c:v>
                </c:pt>
                <c:pt idx="1">
                  <c:v>16</c:v>
                </c:pt>
                <c:pt idx="2">
                  <c:v>51</c:v>
                </c:pt>
                <c:pt idx="3">
                  <c:v>33</c:v>
                </c:pt>
                <c:pt idx="4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61-4C5C-BA77-E8571E650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46726345144357001"/>
          <c:y val="1.65788939570359E-3"/>
          <c:w val="0.52162543744531897"/>
          <c:h val="0.9525931227500450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>
          <a:solidFill>
            <a:schemeClr val="tx2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31213105647899"/>
          <c:y val="0"/>
          <c:w val="0.41076034521617"/>
          <c:h val="1"/>
        </c:manualLayout>
      </c:layout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Sheet1!$A$3:$A$7</c:f>
              <c:strCache>
                <c:ptCount val="5"/>
                <c:pt idx="0">
                  <c:v>Asia Pacific</c:v>
                </c:pt>
                <c:pt idx="1">
                  <c:v>Europe</c:v>
                </c:pt>
                <c:pt idx="2">
                  <c:v>Latin America</c:v>
                </c:pt>
                <c:pt idx="3">
                  <c:v>Mid East &amp; Africa</c:v>
                </c:pt>
                <c:pt idx="4">
                  <c:v>US/Canada</c:v>
                </c:pt>
              </c:strCache>
            </c:strRef>
          </c:cat>
          <c:val>
            <c:numRef>
              <c:f>Sheet1!$B$3:$B$7</c:f>
              <c:numCache>
                <c:formatCode>General</c:formatCode>
                <c:ptCount val="5"/>
                <c:pt idx="0">
                  <c:v>48</c:v>
                </c:pt>
                <c:pt idx="1">
                  <c:v>168</c:v>
                </c:pt>
                <c:pt idx="2">
                  <c:v>3</c:v>
                </c:pt>
                <c:pt idx="3">
                  <c:v>8</c:v>
                </c:pt>
                <c:pt idx="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E-429C-91F3-79A0AB65F01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185520681326102"/>
          <c:y val="5.6287588262314003E-2"/>
          <c:w val="0.31754845069332299"/>
          <c:h val="0.8670750857252730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>
          <a:solidFill>
            <a:schemeClr val="tx2"/>
          </a:solidFill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C12F34-F15F-D647-8612-DD420916A326}" type="doc">
      <dgm:prSet loTypeId="urn:microsoft.com/office/officeart/2009/3/layout/RandomtoResultProcess" loCatId="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kumimoji="1" lang="ja-JP" altLang="en-US"/>
        </a:p>
      </dgm:t>
    </dgm:pt>
    <dgm:pt modelId="{D420AF7D-F02A-A54E-986F-E14D4A1F1DDB}">
      <dgm:prSet phldrT="[テキスト]"/>
      <dgm:spPr/>
      <dgm:t>
        <a:bodyPr/>
        <a:lstStyle/>
        <a:p>
          <a:r>
            <a:rPr kumimoji="1" lang="en-US" altLang="ja-JP" dirty="0">
              <a:solidFill>
                <a:srgbClr val="58595B"/>
              </a:solidFill>
            </a:rPr>
            <a:t>Author</a:t>
          </a:r>
          <a:endParaRPr kumimoji="1" lang="ja-JP" altLang="en-US" dirty="0">
            <a:solidFill>
              <a:srgbClr val="58595B"/>
            </a:solidFill>
          </a:endParaRPr>
        </a:p>
      </dgm:t>
    </dgm:pt>
    <dgm:pt modelId="{4DFB9FCD-70D5-A147-8F6E-C3F3993AF135}" type="parTrans" cxnId="{0E8E7CBA-5C3C-B24B-B5EC-F9B9E0E9B2B1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2B0027DD-B7D9-ED4B-B1DA-3868FD526EEE}" type="sibTrans" cxnId="{0E8E7CBA-5C3C-B24B-B5EC-F9B9E0E9B2B1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1FFC3486-9F3D-1645-8AF8-D263671D1DE4}">
      <dgm:prSet phldrT="[テキスト]" custT="1"/>
      <dgm:spPr/>
      <dgm:t>
        <a:bodyPr/>
        <a:lstStyle/>
        <a:p>
          <a:pPr algn="l"/>
          <a:r>
            <a:rPr kumimoji="1" lang="en-US" altLang="ja-JP" sz="1600" dirty="0">
              <a:solidFill>
                <a:srgbClr val="58595B"/>
              </a:solidFill>
            </a:rPr>
            <a:t>Link own ORCID to author profile</a:t>
          </a:r>
          <a:endParaRPr kumimoji="1" lang="ja-JP" altLang="en-US" sz="1600" dirty="0">
            <a:solidFill>
              <a:srgbClr val="58595B"/>
            </a:solidFill>
          </a:endParaRPr>
        </a:p>
      </dgm:t>
    </dgm:pt>
    <dgm:pt modelId="{682F3296-316C-4F44-B400-306DA9773246}" type="parTrans" cxnId="{02FF8713-561B-EE46-9FC7-B46A9276D215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E4B90BE2-29B5-2D44-A019-F060185A58B9}" type="sibTrans" cxnId="{02FF8713-561B-EE46-9FC7-B46A9276D215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02D01C42-5F21-0E4A-8955-8C3193406D54}">
      <dgm:prSet phldrT="[テキスト]"/>
      <dgm:spPr/>
      <dgm:t>
        <a:bodyPr/>
        <a:lstStyle/>
        <a:p>
          <a:r>
            <a:rPr kumimoji="1" lang="en-US" altLang="ja-JP" dirty="0">
              <a:solidFill>
                <a:srgbClr val="58595B"/>
              </a:solidFill>
            </a:rPr>
            <a:t>Publisher</a:t>
          </a:r>
          <a:endParaRPr kumimoji="1" lang="ja-JP" altLang="en-US" dirty="0">
            <a:solidFill>
              <a:srgbClr val="58595B"/>
            </a:solidFill>
          </a:endParaRPr>
        </a:p>
      </dgm:t>
    </dgm:pt>
    <dgm:pt modelId="{853474BF-5B36-E54F-9823-BFDE339F6F12}" type="parTrans" cxnId="{869F0F03-D65D-0040-B473-974133BBD4F8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81C8B46B-566E-B846-A383-1D7F9AD08359}" type="sibTrans" cxnId="{869F0F03-D65D-0040-B473-974133BBD4F8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95C99180-D06C-1244-82E4-E74259EB9B7E}">
      <dgm:prSet phldrT="[テキスト]" custT="1"/>
      <dgm:spPr/>
      <dgm:t>
        <a:bodyPr/>
        <a:lstStyle/>
        <a:p>
          <a:pPr algn="l"/>
          <a:r>
            <a:rPr kumimoji="1" lang="en-US" altLang="ja-JP" sz="1600" dirty="0">
              <a:solidFill>
                <a:srgbClr val="58595B"/>
              </a:solidFill>
            </a:rPr>
            <a:t>Embed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authors’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ORCID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in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the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review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GB" altLang="ja-JP" sz="1600" dirty="0">
              <a:solidFill>
                <a:srgbClr val="58595B"/>
              </a:solidFill>
            </a:rPr>
            <a:t>and push a DOI or citation</a:t>
          </a:r>
          <a:endParaRPr kumimoji="1" lang="ja-JP" altLang="en-US" sz="1600" dirty="0">
            <a:solidFill>
              <a:srgbClr val="58595B"/>
            </a:solidFill>
          </a:endParaRPr>
        </a:p>
      </dgm:t>
    </dgm:pt>
    <dgm:pt modelId="{7DEF19AF-0C56-2440-9DFE-20DC9707EF6A}" type="parTrans" cxnId="{855442F6-ADD1-7343-B3CF-552EAB020B05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F89F984D-86E7-A949-BDAF-145ECF67758B}" type="sibTrans" cxnId="{855442F6-ADD1-7343-B3CF-552EAB020B05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A8CD4A52-E6ED-BE4B-A8AE-26446183D47A}">
      <dgm:prSet phldrT="[テキスト]" custT="1"/>
      <dgm:spPr/>
      <dgm:t>
        <a:bodyPr/>
        <a:lstStyle/>
        <a:p>
          <a:r>
            <a:rPr kumimoji="1" lang="en-US" altLang="ja-JP" sz="2000" dirty="0">
              <a:solidFill>
                <a:srgbClr val="58595B"/>
              </a:solidFill>
            </a:rPr>
            <a:t>ORCID</a:t>
          </a:r>
          <a:endParaRPr kumimoji="1" lang="ja-JP" altLang="en-US" sz="2000" dirty="0">
            <a:solidFill>
              <a:srgbClr val="58595B"/>
            </a:solidFill>
          </a:endParaRPr>
        </a:p>
      </dgm:t>
    </dgm:pt>
    <dgm:pt modelId="{2A8E8AC5-BF0D-BA4B-9B3F-6B397B8BB086}" type="parTrans" cxnId="{57F2B623-4204-3846-96E7-E02CD9CAC94B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78A8D44B-8EF1-7041-8DA8-AEF9287E5BDE}" type="sibTrans" cxnId="{57F2B623-4204-3846-96E7-E02CD9CAC94B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77798561-E45D-8C42-AA15-84926A004A6E}">
      <dgm:prSet phldrT="[テキスト]" custT="1"/>
      <dgm:spPr/>
      <dgm:t>
        <a:bodyPr/>
        <a:lstStyle/>
        <a:p>
          <a:pPr algn="l"/>
          <a:r>
            <a:rPr kumimoji="1" lang="en-US" altLang="ja-JP" sz="1600" dirty="0">
              <a:solidFill>
                <a:srgbClr val="58595B"/>
              </a:solidFill>
            </a:rPr>
            <a:t>Receive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new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review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info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from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publishers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and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add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to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authors’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ORCID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records</a:t>
          </a:r>
          <a:endParaRPr kumimoji="1" lang="ja-JP" altLang="en-US" sz="1600" dirty="0">
            <a:solidFill>
              <a:srgbClr val="58595B"/>
            </a:solidFill>
          </a:endParaRPr>
        </a:p>
      </dgm:t>
    </dgm:pt>
    <dgm:pt modelId="{3FDA4962-F29E-2B4C-8B76-183E9CA393A5}" type="parTrans" cxnId="{DBD4A1A6-E512-AA40-9BCE-98090CC7B86C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B02AB9DD-6063-F448-8D89-72A8C218FC32}" type="sibTrans" cxnId="{DBD4A1A6-E512-AA40-9BCE-98090CC7B86C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332365C8-A346-E149-9D06-86F78D1E11F7}">
      <dgm:prSet phldrT="[テキスト]" custT="1"/>
      <dgm:spPr/>
      <dgm:t>
        <a:bodyPr/>
        <a:lstStyle/>
        <a:p>
          <a:pPr algn="l"/>
          <a:r>
            <a:rPr kumimoji="1" lang="en-US" altLang="ja-JP" sz="1600" dirty="0">
              <a:solidFill>
                <a:srgbClr val="58595B"/>
              </a:solidFill>
            </a:rPr>
            <a:t>Add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ORCID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to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co-authors</a:t>
          </a:r>
          <a:r>
            <a:rPr kumimoji="1" lang="ja-JP" altLang="en-US" sz="1600" dirty="0">
              <a:solidFill>
                <a:srgbClr val="58595B"/>
              </a:solidFill>
            </a:rPr>
            <a:t> </a:t>
          </a:r>
          <a:r>
            <a:rPr kumimoji="1" lang="en-US" altLang="ja-JP" sz="1600" dirty="0">
              <a:solidFill>
                <a:srgbClr val="58595B"/>
              </a:solidFill>
            </a:rPr>
            <a:t>too</a:t>
          </a:r>
          <a:endParaRPr kumimoji="1" lang="ja-JP" altLang="en-US" sz="1600" dirty="0">
            <a:solidFill>
              <a:srgbClr val="58595B"/>
            </a:solidFill>
          </a:endParaRPr>
        </a:p>
      </dgm:t>
    </dgm:pt>
    <dgm:pt modelId="{0C2F3043-86F0-D245-B919-B08FB83AF3D0}" type="parTrans" cxnId="{DDFC721E-3A28-1B4A-B806-0FBD445AA1F8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ECC62EAC-BA6A-2847-AADA-8B1615C702F5}" type="sibTrans" cxnId="{DDFC721E-3A28-1B4A-B806-0FBD445AA1F8}">
      <dgm:prSet/>
      <dgm:spPr/>
      <dgm:t>
        <a:bodyPr/>
        <a:lstStyle/>
        <a:p>
          <a:endParaRPr kumimoji="1" lang="ja-JP" altLang="en-US">
            <a:solidFill>
              <a:srgbClr val="58595B"/>
            </a:solidFill>
          </a:endParaRPr>
        </a:p>
      </dgm:t>
    </dgm:pt>
    <dgm:pt modelId="{B22466AD-E052-694D-8E95-C01C178E2955}" type="pres">
      <dgm:prSet presAssocID="{63C12F34-F15F-D647-8612-DD420916A326}" presName="Name0" presStyleCnt="0">
        <dgm:presLayoutVars>
          <dgm:dir/>
          <dgm:animOne val="branch"/>
          <dgm:animLvl val="lvl"/>
        </dgm:presLayoutVars>
      </dgm:prSet>
      <dgm:spPr/>
    </dgm:pt>
    <dgm:pt modelId="{28A70E84-C6E7-0A4B-8CE9-CF9843706226}" type="pres">
      <dgm:prSet presAssocID="{D420AF7D-F02A-A54E-986F-E14D4A1F1DDB}" presName="chaos" presStyleCnt="0"/>
      <dgm:spPr/>
    </dgm:pt>
    <dgm:pt modelId="{E6FA7324-34B2-084B-BB5A-3D345234D157}" type="pres">
      <dgm:prSet presAssocID="{D420AF7D-F02A-A54E-986F-E14D4A1F1DDB}" presName="parTx1" presStyleLbl="revTx" presStyleIdx="0" presStyleCnt="5"/>
      <dgm:spPr/>
    </dgm:pt>
    <dgm:pt modelId="{CA770C58-4C65-294D-B6D4-FFF0770DA5B4}" type="pres">
      <dgm:prSet presAssocID="{D420AF7D-F02A-A54E-986F-E14D4A1F1DDB}" presName="desTx1" presStyleLbl="revTx" presStyleIdx="1" presStyleCnt="5">
        <dgm:presLayoutVars>
          <dgm:bulletEnabled val="1"/>
        </dgm:presLayoutVars>
      </dgm:prSet>
      <dgm:spPr/>
    </dgm:pt>
    <dgm:pt modelId="{906BA778-BD7C-9B45-ADDA-22F6B73EF6EE}" type="pres">
      <dgm:prSet presAssocID="{D420AF7D-F02A-A54E-986F-E14D4A1F1DDB}" presName="c1" presStyleLbl="node1" presStyleIdx="0" presStyleCnt="19"/>
      <dgm:spPr/>
    </dgm:pt>
    <dgm:pt modelId="{E016A417-8E83-004A-A5B5-581164EB27B0}" type="pres">
      <dgm:prSet presAssocID="{D420AF7D-F02A-A54E-986F-E14D4A1F1DDB}" presName="c2" presStyleLbl="node1" presStyleIdx="1" presStyleCnt="19"/>
      <dgm:spPr/>
    </dgm:pt>
    <dgm:pt modelId="{05053152-EDE8-034C-8767-0565A6276D56}" type="pres">
      <dgm:prSet presAssocID="{D420AF7D-F02A-A54E-986F-E14D4A1F1DDB}" presName="c3" presStyleLbl="node1" presStyleIdx="2" presStyleCnt="19"/>
      <dgm:spPr/>
    </dgm:pt>
    <dgm:pt modelId="{5AC699A8-E897-4E46-BC7A-FD8183AC86A8}" type="pres">
      <dgm:prSet presAssocID="{D420AF7D-F02A-A54E-986F-E14D4A1F1DDB}" presName="c4" presStyleLbl="node1" presStyleIdx="3" presStyleCnt="19"/>
      <dgm:spPr/>
    </dgm:pt>
    <dgm:pt modelId="{580DBCC6-DB5E-A146-AA0C-C0FBC6844D76}" type="pres">
      <dgm:prSet presAssocID="{D420AF7D-F02A-A54E-986F-E14D4A1F1DDB}" presName="c5" presStyleLbl="node1" presStyleIdx="4" presStyleCnt="19"/>
      <dgm:spPr/>
    </dgm:pt>
    <dgm:pt modelId="{72A7017A-653D-3441-9DA7-0E6EEA196257}" type="pres">
      <dgm:prSet presAssocID="{D420AF7D-F02A-A54E-986F-E14D4A1F1DDB}" presName="c6" presStyleLbl="node1" presStyleIdx="5" presStyleCnt="19"/>
      <dgm:spPr/>
    </dgm:pt>
    <dgm:pt modelId="{7AD53869-09BF-5742-ADE6-D09DE43ACC55}" type="pres">
      <dgm:prSet presAssocID="{D420AF7D-F02A-A54E-986F-E14D4A1F1DDB}" presName="c7" presStyleLbl="node1" presStyleIdx="6" presStyleCnt="19"/>
      <dgm:spPr/>
    </dgm:pt>
    <dgm:pt modelId="{F5A0B6BC-5702-7749-971C-46510725183B}" type="pres">
      <dgm:prSet presAssocID="{D420AF7D-F02A-A54E-986F-E14D4A1F1DDB}" presName="c8" presStyleLbl="node1" presStyleIdx="7" presStyleCnt="19"/>
      <dgm:spPr/>
    </dgm:pt>
    <dgm:pt modelId="{F0D308C3-0989-9D49-971C-7F6009272CBC}" type="pres">
      <dgm:prSet presAssocID="{D420AF7D-F02A-A54E-986F-E14D4A1F1DDB}" presName="c9" presStyleLbl="node1" presStyleIdx="8" presStyleCnt="19"/>
      <dgm:spPr/>
    </dgm:pt>
    <dgm:pt modelId="{B2C07C71-CD9C-BA4C-AB37-B82BA4653AFE}" type="pres">
      <dgm:prSet presAssocID="{D420AF7D-F02A-A54E-986F-E14D4A1F1DDB}" presName="c10" presStyleLbl="node1" presStyleIdx="9" presStyleCnt="19"/>
      <dgm:spPr/>
    </dgm:pt>
    <dgm:pt modelId="{A7214EC9-9AD8-1446-B896-B511C8AD0FE0}" type="pres">
      <dgm:prSet presAssocID="{D420AF7D-F02A-A54E-986F-E14D4A1F1DDB}" presName="c11" presStyleLbl="node1" presStyleIdx="10" presStyleCnt="19"/>
      <dgm:spPr/>
    </dgm:pt>
    <dgm:pt modelId="{269E550D-A645-C747-BE4E-82F553B747C2}" type="pres">
      <dgm:prSet presAssocID="{D420AF7D-F02A-A54E-986F-E14D4A1F1DDB}" presName="c12" presStyleLbl="node1" presStyleIdx="11" presStyleCnt="19"/>
      <dgm:spPr/>
    </dgm:pt>
    <dgm:pt modelId="{314B3A1E-B030-0349-BCFF-20AB92F6578C}" type="pres">
      <dgm:prSet presAssocID="{D420AF7D-F02A-A54E-986F-E14D4A1F1DDB}" presName="c13" presStyleLbl="node1" presStyleIdx="12" presStyleCnt="19"/>
      <dgm:spPr/>
    </dgm:pt>
    <dgm:pt modelId="{ACDDE2B8-83EA-DB45-91FE-F250536371C0}" type="pres">
      <dgm:prSet presAssocID="{D420AF7D-F02A-A54E-986F-E14D4A1F1DDB}" presName="c14" presStyleLbl="node1" presStyleIdx="13" presStyleCnt="19"/>
      <dgm:spPr/>
    </dgm:pt>
    <dgm:pt modelId="{64574797-68F5-A24B-A37B-65A146631C26}" type="pres">
      <dgm:prSet presAssocID="{D420AF7D-F02A-A54E-986F-E14D4A1F1DDB}" presName="c15" presStyleLbl="node1" presStyleIdx="14" presStyleCnt="19"/>
      <dgm:spPr/>
    </dgm:pt>
    <dgm:pt modelId="{1E159500-AD70-EA4C-A8A4-5A10A6FAB602}" type="pres">
      <dgm:prSet presAssocID="{D420AF7D-F02A-A54E-986F-E14D4A1F1DDB}" presName="c16" presStyleLbl="node1" presStyleIdx="15" presStyleCnt="19"/>
      <dgm:spPr/>
    </dgm:pt>
    <dgm:pt modelId="{525250D3-1DED-6048-9D8D-6D0AB71D85DC}" type="pres">
      <dgm:prSet presAssocID="{D420AF7D-F02A-A54E-986F-E14D4A1F1DDB}" presName="c17" presStyleLbl="node1" presStyleIdx="16" presStyleCnt="19"/>
      <dgm:spPr/>
    </dgm:pt>
    <dgm:pt modelId="{4F4EF960-D9CF-F14C-9768-D00B0FC3D46D}" type="pres">
      <dgm:prSet presAssocID="{D420AF7D-F02A-A54E-986F-E14D4A1F1DDB}" presName="c18" presStyleLbl="node1" presStyleIdx="17" presStyleCnt="19"/>
      <dgm:spPr/>
    </dgm:pt>
    <dgm:pt modelId="{B65C0CA1-ABAC-554F-B46E-12725656A23F}" type="pres">
      <dgm:prSet presAssocID="{2B0027DD-B7D9-ED4B-B1DA-3868FD526EEE}" presName="chevronComposite1" presStyleCnt="0"/>
      <dgm:spPr/>
    </dgm:pt>
    <dgm:pt modelId="{355D016C-D54A-1C41-99FF-ACCEEBE37792}" type="pres">
      <dgm:prSet presAssocID="{2B0027DD-B7D9-ED4B-B1DA-3868FD526EEE}" presName="chevron1" presStyleLbl="sibTrans2D1" presStyleIdx="0" presStyleCnt="2"/>
      <dgm:spPr/>
    </dgm:pt>
    <dgm:pt modelId="{115EAF19-5BC6-A74F-9D5F-34D191A51113}" type="pres">
      <dgm:prSet presAssocID="{2B0027DD-B7D9-ED4B-B1DA-3868FD526EEE}" presName="spChevron1" presStyleCnt="0"/>
      <dgm:spPr/>
    </dgm:pt>
    <dgm:pt modelId="{D2BA3122-5128-5345-BB20-5FECC1099EE4}" type="pres">
      <dgm:prSet presAssocID="{02D01C42-5F21-0E4A-8955-8C3193406D54}" presName="middle" presStyleCnt="0"/>
      <dgm:spPr/>
    </dgm:pt>
    <dgm:pt modelId="{D945DB2A-C9F4-2346-8148-B0B413B3819D}" type="pres">
      <dgm:prSet presAssocID="{02D01C42-5F21-0E4A-8955-8C3193406D54}" presName="parTxMid" presStyleLbl="revTx" presStyleIdx="2" presStyleCnt="5"/>
      <dgm:spPr/>
    </dgm:pt>
    <dgm:pt modelId="{05DF1DA2-9D21-9147-9CA7-9C2571603641}" type="pres">
      <dgm:prSet presAssocID="{02D01C42-5F21-0E4A-8955-8C3193406D54}" presName="desTxMid" presStyleLbl="revTx" presStyleIdx="3" presStyleCnt="5">
        <dgm:presLayoutVars>
          <dgm:bulletEnabled val="1"/>
        </dgm:presLayoutVars>
      </dgm:prSet>
      <dgm:spPr/>
    </dgm:pt>
    <dgm:pt modelId="{937AFCE7-B68C-C644-AF8D-52B043E1F92C}" type="pres">
      <dgm:prSet presAssocID="{02D01C42-5F21-0E4A-8955-8C3193406D54}" presName="spMid" presStyleCnt="0"/>
      <dgm:spPr/>
    </dgm:pt>
    <dgm:pt modelId="{6942706F-0973-7540-AED0-E00D05602305}" type="pres">
      <dgm:prSet presAssocID="{81C8B46B-566E-B846-A383-1D7F9AD08359}" presName="chevronComposite1" presStyleCnt="0"/>
      <dgm:spPr/>
    </dgm:pt>
    <dgm:pt modelId="{713A7E42-6569-5A44-B426-1D4DFECB97C7}" type="pres">
      <dgm:prSet presAssocID="{81C8B46B-566E-B846-A383-1D7F9AD08359}" presName="chevron1" presStyleLbl="sibTrans2D1" presStyleIdx="1" presStyleCnt="2"/>
      <dgm:spPr/>
    </dgm:pt>
    <dgm:pt modelId="{C5DD1631-C4F8-F449-ACDA-1E43ABA2E30C}" type="pres">
      <dgm:prSet presAssocID="{81C8B46B-566E-B846-A383-1D7F9AD08359}" presName="spChevron1" presStyleCnt="0"/>
      <dgm:spPr/>
    </dgm:pt>
    <dgm:pt modelId="{CF9846F1-41E8-6B41-A896-C9300D4E0980}" type="pres">
      <dgm:prSet presAssocID="{A8CD4A52-E6ED-BE4B-A8AE-26446183D47A}" presName="last" presStyleCnt="0"/>
      <dgm:spPr/>
    </dgm:pt>
    <dgm:pt modelId="{7D6DA81D-21C2-1644-B7C0-7DFF738E4374}" type="pres">
      <dgm:prSet presAssocID="{A8CD4A52-E6ED-BE4B-A8AE-26446183D47A}" presName="circleTx" presStyleLbl="node1" presStyleIdx="18" presStyleCnt="19"/>
      <dgm:spPr/>
    </dgm:pt>
    <dgm:pt modelId="{39923156-58AD-CF44-8488-441AC3BCECAC}" type="pres">
      <dgm:prSet presAssocID="{A8CD4A52-E6ED-BE4B-A8AE-26446183D47A}" presName="desTxN" presStyleLbl="revTx" presStyleIdx="4" presStyleCnt="5">
        <dgm:presLayoutVars>
          <dgm:bulletEnabled val="1"/>
        </dgm:presLayoutVars>
      </dgm:prSet>
      <dgm:spPr/>
    </dgm:pt>
    <dgm:pt modelId="{944DB95E-3D98-F24E-9143-5F6C44373D60}" type="pres">
      <dgm:prSet presAssocID="{A8CD4A52-E6ED-BE4B-A8AE-26446183D47A}" presName="spN" presStyleCnt="0"/>
      <dgm:spPr/>
    </dgm:pt>
  </dgm:ptLst>
  <dgm:cxnLst>
    <dgm:cxn modelId="{869F0F03-D65D-0040-B473-974133BBD4F8}" srcId="{63C12F34-F15F-D647-8612-DD420916A326}" destId="{02D01C42-5F21-0E4A-8955-8C3193406D54}" srcOrd="1" destOrd="0" parTransId="{853474BF-5B36-E54F-9823-BFDE339F6F12}" sibTransId="{81C8B46B-566E-B846-A383-1D7F9AD08359}"/>
    <dgm:cxn modelId="{02FF8713-561B-EE46-9FC7-B46A9276D215}" srcId="{D420AF7D-F02A-A54E-986F-E14D4A1F1DDB}" destId="{1FFC3486-9F3D-1645-8AF8-D263671D1DE4}" srcOrd="0" destOrd="0" parTransId="{682F3296-316C-4F44-B400-306DA9773246}" sibTransId="{E4B90BE2-29B5-2D44-A019-F060185A58B9}"/>
    <dgm:cxn modelId="{DDFC721E-3A28-1B4A-B806-0FBD445AA1F8}" srcId="{D420AF7D-F02A-A54E-986F-E14D4A1F1DDB}" destId="{332365C8-A346-E149-9D06-86F78D1E11F7}" srcOrd="1" destOrd="0" parTransId="{0C2F3043-86F0-D245-B919-B08FB83AF3D0}" sibTransId="{ECC62EAC-BA6A-2847-AADA-8B1615C702F5}"/>
    <dgm:cxn modelId="{57F2B623-4204-3846-96E7-E02CD9CAC94B}" srcId="{63C12F34-F15F-D647-8612-DD420916A326}" destId="{A8CD4A52-E6ED-BE4B-A8AE-26446183D47A}" srcOrd="2" destOrd="0" parTransId="{2A8E8AC5-BF0D-BA4B-9B3F-6B397B8BB086}" sibTransId="{78A8D44B-8EF1-7041-8DA8-AEF9287E5BDE}"/>
    <dgm:cxn modelId="{C7125026-EE35-2F40-BC00-3EC2B9641DFD}" type="presOf" srcId="{02D01C42-5F21-0E4A-8955-8C3193406D54}" destId="{D945DB2A-C9F4-2346-8148-B0B413B3819D}" srcOrd="0" destOrd="0" presId="urn:microsoft.com/office/officeart/2009/3/layout/RandomtoResultProcess"/>
    <dgm:cxn modelId="{11B22A3C-F541-DC4C-8B74-0BDD0A3F0F37}" type="presOf" srcId="{1FFC3486-9F3D-1645-8AF8-D263671D1DE4}" destId="{CA770C58-4C65-294D-B6D4-FFF0770DA5B4}" srcOrd="0" destOrd="0" presId="urn:microsoft.com/office/officeart/2009/3/layout/RandomtoResultProcess"/>
    <dgm:cxn modelId="{77121548-63F3-234F-9906-D53E7AB7EDD0}" type="presOf" srcId="{A8CD4A52-E6ED-BE4B-A8AE-26446183D47A}" destId="{7D6DA81D-21C2-1644-B7C0-7DFF738E4374}" srcOrd="0" destOrd="0" presId="urn:microsoft.com/office/officeart/2009/3/layout/RandomtoResultProcess"/>
    <dgm:cxn modelId="{BDE44C70-563C-2E46-A3FE-B74C520184AF}" type="presOf" srcId="{D420AF7D-F02A-A54E-986F-E14D4A1F1DDB}" destId="{E6FA7324-34B2-084B-BB5A-3D345234D157}" srcOrd="0" destOrd="0" presId="urn:microsoft.com/office/officeart/2009/3/layout/RandomtoResultProcess"/>
    <dgm:cxn modelId="{DBD4A1A6-E512-AA40-9BCE-98090CC7B86C}" srcId="{A8CD4A52-E6ED-BE4B-A8AE-26446183D47A}" destId="{77798561-E45D-8C42-AA15-84926A004A6E}" srcOrd="0" destOrd="0" parTransId="{3FDA4962-F29E-2B4C-8B76-183E9CA393A5}" sibTransId="{B02AB9DD-6063-F448-8D89-72A8C218FC32}"/>
    <dgm:cxn modelId="{6794A6AD-6282-F545-A994-8017C78D4AC5}" type="presOf" srcId="{77798561-E45D-8C42-AA15-84926A004A6E}" destId="{39923156-58AD-CF44-8488-441AC3BCECAC}" srcOrd="0" destOrd="0" presId="urn:microsoft.com/office/officeart/2009/3/layout/RandomtoResultProcess"/>
    <dgm:cxn modelId="{F30097AE-0393-AA49-99A8-51ABDC1CF051}" type="presOf" srcId="{63C12F34-F15F-D647-8612-DD420916A326}" destId="{B22466AD-E052-694D-8E95-C01C178E2955}" srcOrd="0" destOrd="0" presId="urn:microsoft.com/office/officeart/2009/3/layout/RandomtoResultProcess"/>
    <dgm:cxn modelId="{0E8E7CBA-5C3C-B24B-B5EC-F9B9E0E9B2B1}" srcId="{63C12F34-F15F-D647-8612-DD420916A326}" destId="{D420AF7D-F02A-A54E-986F-E14D4A1F1DDB}" srcOrd="0" destOrd="0" parTransId="{4DFB9FCD-70D5-A147-8F6E-C3F3993AF135}" sibTransId="{2B0027DD-B7D9-ED4B-B1DA-3868FD526EEE}"/>
    <dgm:cxn modelId="{A05621E1-F4AA-6243-8AEC-1E055E0842DB}" type="presOf" srcId="{95C99180-D06C-1244-82E4-E74259EB9B7E}" destId="{05DF1DA2-9D21-9147-9CA7-9C2571603641}" srcOrd="0" destOrd="0" presId="urn:microsoft.com/office/officeart/2009/3/layout/RandomtoResultProcess"/>
    <dgm:cxn modelId="{FA7F13EE-D26A-474B-A79B-325E2B4CF7F3}" type="presOf" srcId="{332365C8-A346-E149-9D06-86F78D1E11F7}" destId="{CA770C58-4C65-294D-B6D4-FFF0770DA5B4}" srcOrd="0" destOrd="1" presId="urn:microsoft.com/office/officeart/2009/3/layout/RandomtoResultProcess"/>
    <dgm:cxn modelId="{855442F6-ADD1-7343-B3CF-552EAB020B05}" srcId="{02D01C42-5F21-0E4A-8955-8C3193406D54}" destId="{95C99180-D06C-1244-82E4-E74259EB9B7E}" srcOrd="0" destOrd="0" parTransId="{7DEF19AF-0C56-2440-9DFE-20DC9707EF6A}" sibTransId="{F89F984D-86E7-A949-BDAF-145ECF67758B}"/>
    <dgm:cxn modelId="{C621468D-402D-EF44-9590-471671B90F91}" type="presParOf" srcId="{B22466AD-E052-694D-8E95-C01C178E2955}" destId="{28A70E84-C6E7-0A4B-8CE9-CF9843706226}" srcOrd="0" destOrd="0" presId="urn:microsoft.com/office/officeart/2009/3/layout/RandomtoResultProcess"/>
    <dgm:cxn modelId="{55ADF6C9-CD08-AB41-AE10-DB5370FAA8C9}" type="presParOf" srcId="{28A70E84-C6E7-0A4B-8CE9-CF9843706226}" destId="{E6FA7324-34B2-084B-BB5A-3D345234D157}" srcOrd="0" destOrd="0" presId="urn:microsoft.com/office/officeart/2009/3/layout/RandomtoResultProcess"/>
    <dgm:cxn modelId="{4657E0B7-20C2-444B-B061-56B820F25C44}" type="presParOf" srcId="{28A70E84-C6E7-0A4B-8CE9-CF9843706226}" destId="{CA770C58-4C65-294D-B6D4-FFF0770DA5B4}" srcOrd="1" destOrd="0" presId="urn:microsoft.com/office/officeart/2009/3/layout/RandomtoResultProcess"/>
    <dgm:cxn modelId="{6AF52074-9684-EA4C-9EEB-353E7B7B0DED}" type="presParOf" srcId="{28A70E84-C6E7-0A4B-8CE9-CF9843706226}" destId="{906BA778-BD7C-9B45-ADDA-22F6B73EF6EE}" srcOrd="2" destOrd="0" presId="urn:microsoft.com/office/officeart/2009/3/layout/RandomtoResultProcess"/>
    <dgm:cxn modelId="{1F75842E-6F0C-9644-9E2F-F444EE0076B7}" type="presParOf" srcId="{28A70E84-C6E7-0A4B-8CE9-CF9843706226}" destId="{E016A417-8E83-004A-A5B5-581164EB27B0}" srcOrd="3" destOrd="0" presId="urn:microsoft.com/office/officeart/2009/3/layout/RandomtoResultProcess"/>
    <dgm:cxn modelId="{98AE4841-DDF7-8C44-971A-EB89E4CD2152}" type="presParOf" srcId="{28A70E84-C6E7-0A4B-8CE9-CF9843706226}" destId="{05053152-EDE8-034C-8767-0565A6276D56}" srcOrd="4" destOrd="0" presId="urn:microsoft.com/office/officeart/2009/3/layout/RandomtoResultProcess"/>
    <dgm:cxn modelId="{3490CC3E-20EC-4A49-BE19-C6DEF1C0CE48}" type="presParOf" srcId="{28A70E84-C6E7-0A4B-8CE9-CF9843706226}" destId="{5AC699A8-E897-4E46-BC7A-FD8183AC86A8}" srcOrd="5" destOrd="0" presId="urn:microsoft.com/office/officeart/2009/3/layout/RandomtoResultProcess"/>
    <dgm:cxn modelId="{294758ED-6F47-BD44-B665-7268FB9B8B88}" type="presParOf" srcId="{28A70E84-C6E7-0A4B-8CE9-CF9843706226}" destId="{580DBCC6-DB5E-A146-AA0C-C0FBC6844D76}" srcOrd="6" destOrd="0" presId="urn:microsoft.com/office/officeart/2009/3/layout/RandomtoResultProcess"/>
    <dgm:cxn modelId="{E8A5B51B-8A9B-0641-A935-587098E969B6}" type="presParOf" srcId="{28A70E84-C6E7-0A4B-8CE9-CF9843706226}" destId="{72A7017A-653D-3441-9DA7-0E6EEA196257}" srcOrd="7" destOrd="0" presId="urn:microsoft.com/office/officeart/2009/3/layout/RandomtoResultProcess"/>
    <dgm:cxn modelId="{5C838D15-D418-C746-BF9F-0CF35EFE145D}" type="presParOf" srcId="{28A70E84-C6E7-0A4B-8CE9-CF9843706226}" destId="{7AD53869-09BF-5742-ADE6-D09DE43ACC55}" srcOrd="8" destOrd="0" presId="urn:microsoft.com/office/officeart/2009/3/layout/RandomtoResultProcess"/>
    <dgm:cxn modelId="{7B2CEED9-6EAE-434B-9A80-F7251AC8AF48}" type="presParOf" srcId="{28A70E84-C6E7-0A4B-8CE9-CF9843706226}" destId="{F5A0B6BC-5702-7749-971C-46510725183B}" srcOrd="9" destOrd="0" presId="urn:microsoft.com/office/officeart/2009/3/layout/RandomtoResultProcess"/>
    <dgm:cxn modelId="{644FB9E4-2B37-4045-B190-CBD32ED79BB5}" type="presParOf" srcId="{28A70E84-C6E7-0A4B-8CE9-CF9843706226}" destId="{F0D308C3-0989-9D49-971C-7F6009272CBC}" srcOrd="10" destOrd="0" presId="urn:microsoft.com/office/officeart/2009/3/layout/RandomtoResultProcess"/>
    <dgm:cxn modelId="{E969F3C2-C25A-A74D-A0DA-395A4C6E2B8B}" type="presParOf" srcId="{28A70E84-C6E7-0A4B-8CE9-CF9843706226}" destId="{B2C07C71-CD9C-BA4C-AB37-B82BA4653AFE}" srcOrd="11" destOrd="0" presId="urn:microsoft.com/office/officeart/2009/3/layout/RandomtoResultProcess"/>
    <dgm:cxn modelId="{B2D74F9B-398D-CE41-B333-85DF88DA383F}" type="presParOf" srcId="{28A70E84-C6E7-0A4B-8CE9-CF9843706226}" destId="{A7214EC9-9AD8-1446-B896-B511C8AD0FE0}" srcOrd="12" destOrd="0" presId="urn:microsoft.com/office/officeart/2009/3/layout/RandomtoResultProcess"/>
    <dgm:cxn modelId="{EC84DE04-46D7-A447-ABC8-7CB5B6F40C9E}" type="presParOf" srcId="{28A70E84-C6E7-0A4B-8CE9-CF9843706226}" destId="{269E550D-A645-C747-BE4E-82F553B747C2}" srcOrd="13" destOrd="0" presId="urn:microsoft.com/office/officeart/2009/3/layout/RandomtoResultProcess"/>
    <dgm:cxn modelId="{A5AA17AD-193A-5749-AB81-7E56922AC477}" type="presParOf" srcId="{28A70E84-C6E7-0A4B-8CE9-CF9843706226}" destId="{314B3A1E-B030-0349-BCFF-20AB92F6578C}" srcOrd="14" destOrd="0" presId="urn:microsoft.com/office/officeart/2009/3/layout/RandomtoResultProcess"/>
    <dgm:cxn modelId="{4295B740-FA39-C742-886E-A2740E0CFF2F}" type="presParOf" srcId="{28A70E84-C6E7-0A4B-8CE9-CF9843706226}" destId="{ACDDE2B8-83EA-DB45-91FE-F250536371C0}" srcOrd="15" destOrd="0" presId="urn:microsoft.com/office/officeart/2009/3/layout/RandomtoResultProcess"/>
    <dgm:cxn modelId="{5016DA4F-A212-2044-8119-78588A900C22}" type="presParOf" srcId="{28A70E84-C6E7-0A4B-8CE9-CF9843706226}" destId="{64574797-68F5-A24B-A37B-65A146631C26}" srcOrd="16" destOrd="0" presId="urn:microsoft.com/office/officeart/2009/3/layout/RandomtoResultProcess"/>
    <dgm:cxn modelId="{CF0E4265-D7F9-F841-943B-2682A0A77647}" type="presParOf" srcId="{28A70E84-C6E7-0A4B-8CE9-CF9843706226}" destId="{1E159500-AD70-EA4C-A8A4-5A10A6FAB602}" srcOrd="17" destOrd="0" presId="urn:microsoft.com/office/officeart/2009/3/layout/RandomtoResultProcess"/>
    <dgm:cxn modelId="{E6E24DF3-1303-FA45-A15D-374502B159FD}" type="presParOf" srcId="{28A70E84-C6E7-0A4B-8CE9-CF9843706226}" destId="{525250D3-1DED-6048-9D8D-6D0AB71D85DC}" srcOrd="18" destOrd="0" presId="urn:microsoft.com/office/officeart/2009/3/layout/RandomtoResultProcess"/>
    <dgm:cxn modelId="{159F4DEE-A2A4-124C-A62C-A601B2846BCD}" type="presParOf" srcId="{28A70E84-C6E7-0A4B-8CE9-CF9843706226}" destId="{4F4EF960-D9CF-F14C-9768-D00B0FC3D46D}" srcOrd="19" destOrd="0" presId="urn:microsoft.com/office/officeart/2009/3/layout/RandomtoResultProcess"/>
    <dgm:cxn modelId="{E13E6B64-FB79-4444-AC3E-A6E39F0DEB0B}" type="presParOf" srcId="{B22466AD-E052-694D-8E95-C01C178E2955}" destId="{B65C0CA1-ABAC-554F-B46E-12725656A23F}" srcOrd="1" destOrd="0" presId="urn:microsoft.com/office/officeart/2009/3/layout/RandomtoResultProcess"/>
    <dgm:cxn modelId="{D8AA4D2C-08F9-804A-8BDF-8700FC7DB4CE}" type="presParOf" srcId="{B65C0CA1-ABAC-554F-B46E-12725656A23F}" destId="{355D016C-D54A-1C41-99FF-ACCEEBE37792}" srcOrd="0" destOrd="0" presId="urn:microsoft.com/office/officeart/2009/3/layout/RandomtoResultProcess"/>
    <dgm:cxn modelId="{92107E01-9C57-824B-843E-98598B2A97C8}" type="presParOf" srcId="{B65C0CA1-ABAC-554F-B46E-12725656A23F}" destId="{115EAF19-5BC6-A74F-9D5F-34D191A51113}" srcOrd="1" destOrd="0" presId="urn:microsoft.com/office/officeart/2009/3/layout/RandomtoResultProcess"/>
    <dgm:cxn modelId="{5A55FC34-553B-4344-8FC6-360941C205F4}" type="presParOf" srcId="{B22466AD-E052-694D-8E95-C01C178E2955}" destId="{D2BA3122-5128-5345-BB20-5FECC1099EE4}" srcOrd="2" destOrd="0" presId="urn:microsoft.com/office/officeart/2009/3/layout/RandomtoResultProcess"/>
    <dgm:cxn modelId="{03F83EB8-7E3D-5A48-9C03-8CEE56671003}" type="presParOf" srcId="{D2BA3122-5128-5345-BB20-5FECC1099EE4}" destId="{D945DB2A-C9F4-2346-8148-B0B413B3819D}" srcOrd="0" destOrd="0" presId="urn:microsoft.com/office/officeart/2009/3/layout/RandomtoResultProcess"/>
    <dgm:cxn modelId="{BF6D936E-3418-F547-A326-E283253E27D1}" type="presParOf" srcId="{D2BA3122-5128-5345-BB20-5FECC1099EE4}" destId="{05DF1DA2-9D21-9147-9CA7-9C2571603641}" srcOrd="1" destOrd="0" presId="urn:microsoft.com/office/officeart/2009/3/layout/RandomtoResultProcess"/>
    <dgm:cxn modelId="{CBB66F84-31CF-E942-AC1D-C6F971A9F131}" type="presParOf" srcId="{D2BA3122-5128-5345-BB20-5FECC1099EE4}" destId="{937AFCE7-B68C-C644-AF8D-52B043E1F92C}" srcOrd="2" destOrd="0" presId="urn:microsoft.com/office/officeart/2009/3/layout/RandomtoResultProcess"/>
    <dgm:cxn modelId="{DEBD9623-DC04-4842-A4E4-5FECEBAD52C6}" type="presParOf" srcId="{B22466AD-E052-694D-8E95-C01C178E2955}" destId="{6942706F-0973-7540-AED0-E00D05602305}" srcOrd="3" destOrd="0" presId="urn:microsoft.com/office/officeart/2009/3/layout/RandomtoResultProcess"/>
    <dgm:cxn modelId="{F08480C3-7000-B949-A01F-6416255C7BDC}" type="presParOf" srcId="{6942706F-0973-7540-AED0-E00D05602305}" destId="{713A7E42-6569-5A44-B426-1D4DFECB97C7}" srcOrd="0" destOrd="0" presId="urn:microsoft.com/office/officeart/2009/3/layout/RandomtoResultProcess"/>
    <dgm:cxn modelId="{3CB696F9-C031-9044-8322-5E95D58DB3C8}" type="presParOf" srcId="{6942706F-0973-7540-AED0-E00D05602305}" destId="{C5DD1631-C4F8-F449-ACDA-1E43ABA2E30C}" srcOrd="1" destOrd="0" presId="urn:microsoft.com/office/officeart/2009/3/layout/RandomtoResultProcess"/>
    <dgm:cxn modelId="{39B9D99A-4AF7-584B-9809-C0E71C72E3D9}" type="presParOf" srcId="{B22466AD-E052-694D-8E95-C01C178E2955}" destId="{CF9846F1-41E8-6B41-A896-C9300D4E0980}" srcOrd="4" destOrd="0" presId="urn:microsoft.com/office/officeart/2009/3/layout/RandomtoResultProcess"/>
    <dgm:cxn modelId="{FE7D3E94-B2B4-4148-865F-C32607C8D60C}" type="presParOf" srcId="{CF9846F1-41E8-6B41-A896-C9300D4E0980}" destId="{7D6DA81D-21C2-1644-B7C0-7DFF738E4374}" srcOrd="0" destOrd="0" presId="urn:microsoft.com/office/officeart/2009/3/layout/RandomtoResultProcess"/>
    <dgm:cxn modelId="{C52223B6-D74B-2342-925E-D2A721F00FF8}" type="presParOf" srcId="{CF9846F1-41E8-6B41-A896-C9300D4E0980}" destId="{39923156-58AD-CF44-8488-441AC3BCECAC}" srcOrd="1" destOrd="0" presId="urn:microsoft.com/office/officeart/2009/3/layout/RandomtoResultProcess"/>
    <dgm:cxn modelId="{40DBE6D1-B613-A849-AE55-67947C3031BE}" type="presParOf" srcId="{CF9846F1-41E8-6B41-A896-C9300D4E0980}" destId="{944DB95E-3D98-F24E-9143-5F6C44373D60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FA7324-34B2-084B-BB5A-3D345234D157}">
      <dsp:nvSpPr>
        <dsp:cNvPr id="0" name=""/>
        <dsp:cNvSpPr/>
      </dsp:nvSpPr>
      <dsp:spPr>
        <a:xfrm>
          <a:off x="378297" y="680014"/>
          <a:ext cx="1908203" cy="628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700" kern="1200" dirty="0">
              <a:solidFill>
                <a:srgbClr val="58595B"/>
              </a:solidFill>
            </a:rPr>
            <a:t>Author</a:t>
          </a:r>
          <a:endParaRPr kumimoji="1" lang="ja-JP" altLang="en-US" sz="3700" kern="1200" dirty="0">
            <a:solidFill>
              <a:srgbClr val="58595B"/>
            </a:solidFill>
          </a:endParaRPr>
        </a:p>
      </dsp:txBody>
      <dsp:txXfrm>
        <a:off x="378297" y="680014"/>
        <a:ext cx="1908203" cy="628839"/>
      </dsp:txXfrm>
    </dsp:sp>
    <dsp:sp modelId="{CA770C58-4C65-294D-B6D4-FFF0770DA5B4}">
      <dsp:nvSpPr>
        <dsp:cNvPr id="0" name=""/>
        <dsp:cNvSpPr/>
      </dsp:nvSpPr>
      <dsp:spPr>
        <a:xfrm>
          <a:off x="378297" y="2006020"/>
          <a:ext cx="1908203" cy="1178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>
              <a:solidFill>
                <a:srgbClr val="58595B"/>
              </a:solidFill>
            </a:rPr>
            <a:t>Link own ORCID to author profile</a:t>
          </a:r>
          <a:endParaRPr kumimoji="1" lang="ja-JP" altLang="en-US" sz="1600" kern="1200" dirty="0">
            <a:solidFill>
              <a:srgbClr val="58595B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altLang="ja-JP" sz="1600" kern="1200" dirty="0">
              <a:solidFill>
                <a:srgbClr val="58595B"/>
              </a:solidFill>
            </a:rPr>
            <a:t>Add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ORCID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to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co-authors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too</a:t>
          </a:r>
          <a:endParaRPr kumimoji="1" lang="ja-JP" altLang="en-US" sz="1600" kern="1200" dirty="0">
            <a:solidFill>
              <a:srgbClr val="58595B"/>
            </a:solidFill>
          </a:endParaRPr>
        </a:p>
      </dsp:txBody>
      <dsp:txXfrm>
        <a:off x="378297" y="2006020"/>
        <a:ext cx="1908203" cy="1178139"/>
      </dsp:txXfrm>
    </dsp:sp>
    <dsp:sp modelId="{906BA778-BD7C-9B45-ADDA-22F6B73EF6EE}">
      <dsp:nvSpPr>
        <dsp:cNvPr id="0" name=""/>
        <dsp:cNvSpPr/>
      </dsp:nvSpPr>
      <dsp:spPr>
        <a:xfrm>
          <a:off x="376128" y="488760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16A417-8E83-004A-A5B5-581164EB27B0}">
      <dsp:nvSpPr>
        <dsp:cNvPr id="0" name=""/>
        <dsp:cNvSpPr/>
      </dsp:nvSpPr>
      <dsp:spPr>
        <a:xfrm>
          <a:off x="482381" y="276255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053152-EDE8-034C-8767-0565A6276D56}">
      <dsp:nvSpPr>
        <dsp:cNvPr id="0" name=""/>
        <dsp:cNvSpPr/>
      </dsp:nvSpPr>
      <dsp:spPr>
        <a:xfrm>
          <a:off x="737386" y="318756"/>
          <a:ext cx="238525" cy="2385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C699A8-E897-4E46-BC7A-FD8183AC86A8}">
      <dsp:nvSpPr>
        <dsp:cNvPr id="0" name=""/>
        <dsp:cNvSpPr/>
      </dsp:nvSpPr>
      <dsp:spPr>
        <a:xfrm>
          <a:off x="949890" y="85001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0DBCC6-DB5E-A146-AA0C-C0FBC6844D76}">
      <dsp:nvSpPr>
        <dsp:cNvPr id="0" name=""/>
        <dsp:cNvSpPr/>
      </dsp:nvSpPr>
      <dsp:spPr>
        <a:xfrm>
          <a:off x="1226146" y="0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A7017A-653D-3441-9DA7-0E6EEA196257}">
      <dsp:nvSpPr>
        <dsp:cNvPr id="0" name=""/>
        <dsp:cNvSpPr/>
      </dsp:nvSpPr>
      <dsp:spPr>
        <a:xfrm>
          <a:off x="1566153" y="148753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D53869-09BF-5742-ADE6-D09DE43ACC55}">
      <dsp:nvSpPr>
        <dsp:cNvPr id="0" name=""/>
        <dsp:cNvSpPr/>
      </dsp:nvSpPr>
      <dsp:spPr>
        <a:xfrm>
          <a:off x="1778658" y="255005"/>
          <a:ext cx="238525" cy="2385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A0B6BC-5702-7749-971C-46510725183B}">
      <dsp:nvSpPr>
        <dsp:cNvPr id="0" name=""/>
        <dsp:cNvSpPr/>
      </dsp:nvSpPr>
      <dsp:spPr>
        <a:xfrm>
          <a:off x="2076164" y="488760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D308C3-0989-9D49-971C-7F6009272CBC}">
      <dsp:nvSpPr>
        <dsp:cNvPr id="0" name=""/>
        <dsp:cNvSpPr/>
      </dsp:nvSpPr>
      <dsp:spPr>
        <a:xfrm>
          <a:off x="2203667" y="722515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07C71-CD9C-BA4C-AB37-B82BA4653AFE}">
      <dsp:nvSpPr>
        <dsp:cNvPr id="0" name=""/>
        <dsp:cNvSpPr/>
      </dsp:nvSpPr>
      <dsp:spPr>
        <a:xfrm>
          <a:off x="1098644" y="276255"/>
          <a:ext cx="390314" cy="39031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214EC9-9AD8-1446-B896-B511C8AD0FE0}">
      <dsp:nvSpPr>
        <dsp:cNvPr id="0" name=""/>
        <dsp:cNvSpPr/>
      </dsp:nvSpPr>
      <dsp:spPr>
        <a:xfrm>
          <a:off x="269876" y="1083772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9E550D-A645-C747-BE4E-82F553B747C2}">
      <dsp:nvSpPr>
        <dsp:cNvPr id="0" name=""/>
        <dsp:cNvSpPr/>
      </dsp:nvSpPr>
      <dsp:spPr>
        <a:xfrm>
          <a:off x="397379" y="1275026"/>
          <a:ext cx="238525" cy="2385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4B3A1E-B030-0349-BCFF-20AB92F6578C}">
      <dsp:nvSpPr>
        <dsp:cNvPr id="0" name=""/>
        <dsp:cNvSpPr/>
      </dsp:nvSpPr>
      <dsp:spPr>
        <a:xfrm>
          <a:off x="716136" y="1445030"/>
          <a:ext cx="346946" cy="34694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DDE2B8-83EA-DB45-91FE-F250536371C0}">
      <dsp:nvSpPr>
        <dsp:cNvPr id="0" name=""/>
        <dsp:cNvSpPr/>
      </dsp:nvSpPr>
      <dsp:spPr>
        <a:xfrm>
          <a:off x="1162395" y="1721286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574797-68F5-A24B-A37B-65A146631C26}">
      <dsp:nvSpPr>
        <dsp:cNvPr id="0" name=""/>
        <dsp:cNvSpPr/>
      </dsp:nvSpPr>
      <dsp:spPr>
        <a:xfrm>
          <a:off x="1247397" y="1445030"/>
          <a:ext cx="238525" cy="2385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159500-AD70-EA4C-A8A4-5A10A6FAB602}">
      <dsp:nvSpPr>
        <dsp:cNvPr id="0" name=""/>
        <dsp:cNvSpPr/>
      </dsp:nvSpPr>
      <dsp:spPr>
        <a:xfrm>
          <a:off x="1459901" y="1742536"/>
          <a:ext cx="151788" cy="151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5250D3-1DED-6048-9D8D-6D0AB71D85DC}">
      <dsp:nvSpPr>
        <dsp:cNvPr id="0" name=""/>
        <dsp:cNvSpPr/>
      </dsp:nvSpPr>
      <dsp:spPr>
        <a:xfrm>
          <a:off x="1651155" y="1402529"/>
          <a:ext cx="346946" cy="34694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4EF960-D9CF-F14C-9768-D00B0FC3D46D}">
      <dsp:nvSpPr>
        <dsp:cNvPr id="0" name=""/>
        <dsp:cNvSpPr/>
      </dsp:nvSpPr>
      <dsp:spPr>
        <a:xfrm>
          <a:off x="2118665" y="1317527"/>
          <a:ext cx="238525" cy="23852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5D016C-D54A-1C41-99FF-ACCEEBE37792}">
      <dsp:nvSpPr>
        <dsp:cNvPr id="0" name=""/>
        <dsp:cNvSpPr/>
      </dsp:nvSpPr>
      <dsp:spPr>
        <a:xfrm>
          <a:off x="2357190" y="318403"/>
          <a:ext cx="700515" cy="1337359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45DB2A-C9F4-2346-8148-B0B413B3819D}">
      <dsp:nvSpPr>
        <dsp:cNvPr id="0" name=""/>
        <dsp:cNvSpPr/>
      </dsp:nvSpPr>
      <dsp:spPr>
        <a:xfrm>
          <a:off x="3057706" y="319052"/>
          <a:ext cx="1910495" cy="13373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700" kern="1200" dirty="0">
              <a:solidFill>
                <a:srgbClr val="58595B"/>
              </a:solidFill>
            </a:rPr>
            <a:t>Publisher</a:t>
          </a:r>
          <a:endParaRPr kumimoji="1" lang="ja-JP" altLang="en-US" sz="3700" kern="1200" dirty="0">
            <a:solidFill>
              <a:srgbClr val="58595B"/>
            </a:solidFill>
          </a:endParaRPr>
        </a:p>
      </dsp:txBody>
      <dsp:txXfrm>
        <a:off x="3057706" y="319052"/>
        <a:ext cx="1910495" cy="1337347"/>
      </dsp:txXfrm>
    </dsp:sp>
    <dsp:sp modelId="{05DF1DA2-9D21-9147-9CA7-9C2571603641}">
      <dsp:nvSpPr>
        <dsp:cNvPr id="0" name=""/>
        <dsp:cNvSpPr/>
      </dsp:nvSpPr>
      <dsp:spPr>
        <a:xfrm>
          <a:off x="3057706" y="2006020"/>
          <a:ext cx="1910495" cy="1178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600" kern="1200" dirty="0">
              <a:solidFill>
                <a:srgbClr val="58595B"/>
              </a:solidFill>
            </a:rPr>
            <a:t>Embed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authors’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ORCID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in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the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review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GB" altLang="ja-JP" sz="1600" kern="1200" dirty="0">
              <a:solidFill>
                <a:srgbClr val="58595B"/>
              </a:solidFill>
            </a:rPr>
            <a:t>and push a DOI or citation</a:t>
          </a:r>
          <a:endParaRPr kumimoji="1" lang="ja-JP" altLang="en-US" sz="1600" kern="1200" dirty="0">
            <a:solidFill>
              <a:srgbClr val="58595B"/>
            </a:solidFill>
          </a:endParaRPr>
        </a:p>
      </dsp:txBody>
      <dsp:txXfrm>
        <a:off x="3057706" y="2006020"/>
        <a:ext cx="1910495" cy="1178139"/>
      </dsp:txXfrm>
    </dsp:sp>
    <dsp:sp modelId="{713A7E42-6569-5A44-B426-1D4DFECB97C7}">
      <dsp:nvSpPr>
        <dsp:cNvPr id="0" name=""/>
        <dsp:cNvSpPr/>
      </dsp:nvSpPr>
      <dsp:spPr>
        <a:xfrm>
          <a:off x="4968202" y="318403"/>
          <a:ext cx="700515" cy="1337359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6DA81D-21C2-1644-B7C0-7DFF738E4374}">
      <dsp:nvSpPr>
        <dsp:cNvPr id="0" name=""/>
        <dsp:cNvSpPr/>
      </dsp:nvSpPr>
      <dsp:spPr>
        <a:xfrm>
          <a:off x="5812004" y="223528"/>
          <a:ext cx="1623921" cy="162392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>
              <a:solidFill>
                <a:srgbClr val="58595B"/>
              </a:solidFill>
            </a:rPr>
            <a:t>ORCID</a:t>
          </a:r>
          <a:endParaRPr kumimoji="1" lang="ja-JP" altLang="en-US" sz="2000" kern="1200" dirty="0">
            <a:solidFill>
              <a:srgbClr val="58595B"/>
            </a:solidFill>
          </a:endParaRPr>
        </a:p>
      </dsp:txBody>
      <dsp:txXfrm>
        <a:off x="6049822" y="461346"/>
        <a:ext cx="1148285" cy="1148285"/>
      </dsp:txXfrm>
    </dsp:sp>
    <dsp:sp modelId="{39923156-58AD-CF44-8488-441AC3BCECAC}">
      <dsp:nvSpPr>
        <dsp:cNvPr id="0" name=""/>
        <dsp:cNvSpPr/>
      </dsp:nvSpPr>
      <dsp:spPr>
        <a:xfrm>
          <a:off x="5668717" y="2006020"/>
          <a:ext cx="1910495" cy="1178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600" kern="1200" dirty="0">
              <a:solidFill>
                <a:srgbClr val="58595B"/>
              </a:solidFill>
            </a:rPr>
            <a:t>Receive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new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review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info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from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publishers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and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add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to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authors’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ORCID</a:t>
          </a:r>
          <a:r>
            <a:rPr kumimoji="1" lang="ja-JP" altLang="en-US" sz="1600" kern="1200" dirty="0">
              <a:solidFill>
                <a:srgbClr val="58595B"/>
              </a:solidFill>
            </a:rPr>
            <a:t> </a:t>
          </a:r>
          <a:r>
            <a:rPr kumimoji="1" lang="en-US" altLang="ja-JP" sz="1600" kern="1200" dirty="0">
              <a:solidFill>
                <a:srgbClr val="58595B"/>
              </a:solidFill>
            </a:rPr>
            <a:t>records</a:t>
          </a:r>
          <a:endParaRPr kumimoji="1" lang="ja-JP" altLang="en-US" sz="1600" kern="1200" dirty="0">
            <a:solidFill>
              <a:srgbClr val="58595B"/>
            </a:solidFill>
          </a:endParaRPr>
        </a:p>
      </dsp:txBody>
      <dsp:txXfrm>
        <a:off x="5668717" y="2006020"/>
        <a:ext cx="1910495" cy="1178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99254-3349-9244-989C-45C3C42499B7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127DA-194F-8448-8E3F-FD22FD1C5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45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http://</a:t>
            </a:r>
            <a:r>
              <a:rPr kumimoji="1" lang="en-US" altLang="ja-JP" dirty="0" err="1"/>
              <a:t>europepmc.org</a:t>
            </a:r>
            <a:r>
              <a:rPr kumimoji="1" lang="en-US" altLang="ja-JP" dirty="0"/>
              <a:t>/abstract/MED/26799652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https://</a:t>
            </a:r>
            <a:r>
              <a:rPr kumimoji="1" lang="en-US" altLang="ja-JP" dirty="0" err="1"/>
              <a:t>www.ncbi.nlm.nih.gov</a:t>
            </a:r>
            <a:r>
              <a:rPr kumimoji="1" lang="en-US" altLang="ja-JP" dirty="0"/>
              <a:t>/</a:t>
            </a:r>
            <a:r>
              <a:rPr kumimoji="1" lang="en-US" altLang="ja-JP" dirty="0" err="1"/>
              <a:t>pubmed</a:t>
            </a:r>
            <a:r>
              <a:rPr kumimoji="1" lang="en-US" altLang="ja-JP" dirty="0"/>
              <a:t>/26799652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127DA-194F-8448-8E3F-FD22FD1C5D2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4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D0999-C69C-4B52-9457-B8D18FFFA4F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859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D0999-C69C-4B52-9457-B8D18FFFA4FA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63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9274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0285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3289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1820985" y="4085487"/>
            <a:ext cx="6713415" cy="509955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800" cap="all" spc="9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TITLE a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1820986" y="4616939"/>
            <a:ext cx="6724244" cy="509955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800" cap="all" spc="9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</a:t>
            </a:r>
            <a:r>
              <a:rPr lang="en-US" dirty="0" err="1"/>
              <a:t>subTITLE</a:t>
            </a:r>
            <a:r>
              <a:rPr lang="en-US" dirty="0"/>
              <a:t> b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13" hasCustomPrompt="1"/>
          </p:nvPr>
        </p:nvSpPr>
        <p:spPr>
          <a:xfrm>
            <a:off x="1820986" y="5624145"/>
            <a:ext cx="6724244" cy="509955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350" cap="all" spc="9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presentation type | Month Day, Year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3735754" y="6193176"/>
            <a:ext cx="3043198" cy="283306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270" cap="all" spc="5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presenter name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 hasCustomPrompt="1"/>
          </p:nvPr>
        </p:nvSpPr>
        <p:spPr>
          <a:xfrm>
            <a:off x="3735754" y="6401541"/>
            <a:ext cx="3043198" cy="269367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099" b="0" i="1" cap="none" spc="0" baseline="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presenter title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6" hasCustomPrompt="1"/>
          </p:nvPr>
        </p:nvSpPr>
        <p:spPr>
          <a:xfrm>
            <a:off x="3735754" y="6605569"/>
            <a:ext cx="3043198" cy="269367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000" b="0" i="0" cap="none" spc="0" baseline="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</a:t>
            </a:r>
            <a:r>
              <a:rPr lang="en-US" dirty="0" err="1"/>
              <a:t>orcid.org</a:t>
            </a:r>
            <a:r>
              <a:rPr lang="en-US" dirty="0"/>
              <a:t> | ID#</a:t>
            </a:r>
          </a:p>
        </p:txBody>
      </p:sp>
    </p:spTree>
    <p:extLst>
      <p:ext uri="{BB962C8B-B14F-4D97-AF65-F5344CB8AC3E}">
        <p14:creationId xmlns:p14="http://schemas.microsoft.com/office/powerpoint/2010/main" val="1503449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/>
          <a:lstStyle/>
          <a:p>
            <a:fld id="{96DFF08F-DC6B-4601-B491-B0F83F6DD2DA}" type="datetimeFigureOut">
              <a:rPr lang="en-US" dirty="0"/>
              <a:t>4/11/2017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99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17939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i="1" dirty="0">
              <a:solidFill>
                <a:schemeClr val="accent1"/>
              </a:solidFill>
              <a:latin typeface="Gill Sans"/>
              <a:cs typeface="Gill San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632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9E2BB-42F0-C64F-92BA-B29F38AD6CD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5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2" y="260351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50034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9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3995920" y="3356991"/>
            <a:ext cx="4464620" cy="0"/>
          </a:xfrm>
          <a:prstGeom prst="line">
            <a:avLst/>
          </a:prstGeom>
          <a:ln w="28575" cmpd="sng">
            <a:solidFill>
              <a:schemeClr val="tx1">
                <a:alpha val="32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BackgroundID.psd"/>
          <p:cNvPicPr>
            <a:picLocks noChangeAspect="1"/>
          </p:cNvPicPr>
          <p:nvPr userDrawn="1"/>
        </p:nvPicPr>
        <p:blipFill>
          <a:blip r:embed="rId2" cstate="email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684" y="188551"/>
            <a:ext cx="3297936" cy="2770632"/>
          </a:xfrm>
          <a:prstGeom prst="rect">
            <a:avLst/>
          </a:prstGeom>
        </p:spPr>
      </p:pic>
      <p:pic>
        <p:nvPicPr>
          <p:cNvPr id="4" name="Picture 6" descr="C:\Users\videlizard\Pictures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4025"/>
            <a:ext cx="3981450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470" y="2420897"/>
            <a:ext cx="7777080" cy="1080151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4800" b="0" i="0">
                <a:solidFill>
                  <a:schemeClr val="bg1"/>
                </a:solidFill>
                <a:latin typeface="+mn-lt"/>
                <a:cs typeface="Gill Sans Light"/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7930" y="3645066"/>
            <a:ext cx="4464620" cy="1368191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2000" b="0" i="0">
                <a:solidFill>
                  <a:schemeClr val="bg1"/>
                </a:solidFill>
                <a:latin typeface="Gill Sans Light"/>
                <a:cs typeface="Gill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fr-FR" dirty="0"/>
          </a:p>
        </p:txBody>
      </p:sp>
    </p:spTree>
    <p:extLst/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3995920" y="3356991"/>
            <a:ext cx="4464620" cy="0"/>
          </a:xfrm>
          <a:prstGeom prst="line">
            <a:avLst/>
          </a:prstGeom>
          <a:ln w="28575" cmpd="sng">
            <a:solidFill>
              <a:schemeClr val="tx1">
                <a:alpha val="32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BackgroundID.psd"/>
          <p:cNvPicPr>
            <a:picLocks noChangeAspect="1"/>
          </p:cNvPicPr>
          <p:nvPr userDrawn="1"/>
        </p:nvPicPr>
        <p:blipFill>
          <a:blip r:embed="rId3" cstate="email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684" y="188551"/>
            <a:ext cx="3297936" cy="2770632"/>
          </a:xfrm>
          <a:prstGeom prst="rect">
            <a:avLst/>
          </a:prstGeom>
        </p:spPr>
      </p:pic>
      <p:pic>
        <p:nvPicPr>
          <p:cNvPr id="4" name="Picture 6" descr="C:\Users\videlizard\Pictures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4025"/>
            <a:ext cx="3981450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920" y="2276877"/>
            <a:ext cx="4464620" cy="1080151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4800" b="0" i="0">
                <a:solidFill>
                  <a:schemeClr val="bg1"/>
                </a:solidFill>
                <a:latin typeface="+mn-lt"/>
                <a:cs typeface="Gill Sans Light"/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5920" y="3429004"/>
            <a:ext cx="4464620" cy="1368191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2000" b="0" i="0">
                <a:solidFill>
                  <a:schemeClr val="bg1"/>
                </a:solidFill>
                <a:latin typeface="Gill Sans Light"/>
                <a:cs typeface="Gill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DE36C-6FE7-F04B-9AFC-C242801FD04F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 b="0" i="1">
                <a:solidFill>
                  <a:schemeClr val="bg2"/>
                </a:solidFill>
                <a:latin typeface="Gill Sans"/>
                <a:cs typeface="Gill Sans"/>
              </a:defRPr>
            </a:lvl1pPr>
          </a:lstStyle>
          <a:p>
            <a:pPr>
              <a:defRPr/>
            </a:pPr>
            <a:r>
              <a:rPr lang="fr-FR" dirty="0" err="1">
                <a:solidFill>
                  <a:srgbClr val="D5EDF4"/>
                </a:solidFill>
              </a:rPr>
              <a:t>orcid.</a:t>
            </a:r>
            <a:r>
              <a:rPr lang="fr-FR" dirty="0" err="1">
                <a:solidFill>
                  <a:srgbClr val="2C7C9F"/>
                </a:solidFill>
              </a:rPr>
              <a:t>org</a:t>
            </a:r>
            <a:endParaRPr lang="fr-FR" dirty="0">
              <a:solidFill>
                <a:srgbClr val="2C7C9F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1FF1-2DE7-1B44-BCF6-E26C6F71C7A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740440" y="6309400"/>
            <a:ext cx="1003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000" i="1" dirty="0" err="1">
                <a:solidFill>
                  <a:srgbClr val="D5EDF4"/>
                </a:solidFill>
                <a:latin typeface="Gill Sans"/>
                <a:ea typeface="ＭＳ Ｐゴシック" charset="0"/>
                <a:cs typeface="Gill Sans"/>
              </a:rPr>
              <a:t>orcid</a:t>
            </a:r>
            <a:r>
              <a:rPr lang="fr-FR" sz="2000" i="1" dirty="0" err="1">
                <a:solidFill>
                  <a:prstClr val="black"/>
                </a:solidFill>
                <a:latin typeface="Gill Sans"/>
                <a:ea typeface="ＭＳ Ｐゴシック" charset="0"/>
                <a:cs typeface="Gill Sans"/>
              </a:rPr>
              <a:t>.</a:t>
            </a:r>
            <a:r>
              <a:rPr lang="fr-FR" sz="2000" i="1" dirty="0" err="1">
                <a:solidFill>
                  <a:srgbClr val="2C7C9F"/>
                </a:solidFill>
                <a:latin typeface="Gill Sans"/>
                <a:ea typeface="ＭＳ Ｐゴシック" charset="0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ea typeface="ＭＳ Ｐゴシック" charset="0"/>
              <a:cs typeface="Gill San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95441" y="6381448"/>
            <a:ext cx="7457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EAE7DA"/>
                </a:solidFill>
                <a:latin typeface="Gill Sans Light"/>
                <a:ea typeface="ＭＳ Ｐゴシック" charset="0"/>
                <a:cs typeface="Gill Sans Light"/>
              </a:rPr>
              <a:t>Contact Info</a:t>
            </a:r>
            <a:r>
              <a:rPr lang="en-US" sz="1400" dirty="0">
                <a:solidFill>
                  <a:srgbClr val="EAE7DA"/>
                </a:solidFill>
                <a:latin typeface="Gill Sans Light"/>
                <a:ea typeface="ＭＳ Ｐゴシック" charset="0"/>
                <a:cs typeface="Gill Sans Light"/>
              </a:rPr>
              <a:t>: p. +1-301-922-9062  a. 10411 Motor City Drive, Suite 750, Bethesda, MD 20817 USA</a:t>
            </a:r>
          </a:p>
        </p:txBody>
      </p:sp>
    </p:spTree>
    <p:extLst/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264" y="2377440"/>
            <a:ext cx="7315200" cy="3703320"/>
          </a:xfrm>
        </p:spPr>
        <p:txBody>
          <a:bodyPr lIns="0" rIns="0"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76A15-4603-D14E-BF09-B62FD9C1E302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CBF9F-B6C0-8A47-A016-38C8DF6FB6E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969270" y="4069080"/>
            <a:ext cx="7343775" cy="2016125"/>
          </a:xfrm>
          <a:ln w="25400">
            <a:noFill/>
          </a:ln>
        </p:spPr>
        <p:txBody>
          <a:bodyPr lIns="0" rIns="0">
            <a:normAutofit/>
          </a:bodyPr>
          <a:lstStyle/>
          <a:p>
            <a:endParaRPr lang="en-US"/>
          </a:p>
        </p:txBody>
      </p:sp>
      <p:pic>
        <p:nvPicPr>
          <p:cNvPr id="4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 anchor="b"/>
          <a:lstStyle>
            <a:lvl1pPr algn="l">
              <a:defRPr sz="4400" b="0" cap="none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9264" y="2377440"/>
            <a:ext cx="7315200" cy="1600200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79390" y="6356352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E25BB-94FB-A34B-9560-01CADAF0965E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000"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6320" y="6356352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9AF94-2F37-4140-A116-391BF7DACDE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8" name="Action Button: Back or Previous 17">
            <a:hlinkClick r:id="" action="ppaction://hlinkshowjump?jump=previousslide" highlightClick="1"/>
          </p:cNvPr>
          <p:cNvSpPr/>
          <p:nvPr userDrawn="1"/>
        </p:nvSpPr>
        <p:spPr>
          <a:xfrm>
            <a:off x="229643" y="3625602"/>
            <a:ext cx="285750" cy="285751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 useBgFill="1">
        <p:nvSpPr>
          <p:cNvPr id="19" name="Action Button: Custom 18">
            <a:hlinkClick r:id="" action="ppaction://hlinkshowjump?jump=nextslide" highlightClick="1"/>
          </p:cNvPr>
          <p:cNvSpPr/>
          <p:nvPr userDrawn="1"/>
        </p:nvSpPr>
        <p:spPr>
          <a:xfrm flipV="1">
            <a:off x="8659268" y="3625602"/>
            <a:ext cx="214312" cy="285751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1500" y="2377440"/>
            <a:ext cx="3566160" cy="3705304"/>
          </a:xfrm>
        </p:spPr>
        <p:txBody>
          <a:bodyPr lIns="0" rIns="0"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20" y="2377440"/>
            <a:ext cx="3566160" cy="3705304"/>
          </a:xfrm>
        </p:spPr>
        <p:txBody>
          <a:bodyPr lIns="0" rIns="0"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7131B-5616-BF43-BF80-4ACFAC3E1035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80BAE-47D0-9948-98B5-6632034C982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9264" y="2377441"/>
            <a:ext cx="3566160" cy="639763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9264" y="3023401"/>
            <a:ext cx="3566160" cy="306324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8304" y="2377441"/>
            <a:ext cx="3566160" cy="639763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3023401"/>
            <a:ext cx="3566160" cy="30632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1E657-C25C-D04D-8DB6-F36E92B6715D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BA2F4-0943-644E-9329-59FA3C3FB55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w/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27"/>
          <p:cNvSpPr>
            <a:spLocks noGrp="1"/>
          </p:cNvSpPr>
          <p:nvPr>
            <p:ph type="body" sz="quarter" idx="22"/>
          </p:nvPr>
        </p:nvSpPr>
        <p:spPr>
          <a:xfrm>
            <a:off x="6556248" y="3767328"/>
            <a:ext cx="1728788" cy="231343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9"/>
          </p:nvPr>
        </p:nvSpPr>
        <p:spPr>
          <a:xfrm>
            <a:off x="971550" y="3767328"/>
            <a:ext cx="1728788" cy="231343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693941" y="2377441"/>
            <a:ext cx="1728265" cy="129698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US"/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6556262" y="2377441"/>
            <a:ext cx="1728265" cy="129698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US"/>
          </a:p>
        </p:txBody>
      </p:sp>
      <p:sp>
        <p:nvSpPr>
          <p:cNvPr id="20" name="Picture Placeholder 15"/>
          <p:cNvSpPr>
            <a:spLocks noGrp="1"/>
          </p:cNvSpPr>
          <p:nvPr>
            <p:ph type="pic" sz="quarter" idx="17"/>
          </p:nvPr>
        </p:nvSpPr>
        <p:spPr>
          <a:xfrm>
            <a:off x="2831617" y="2377441"/>
            <a:ext cx="1728265" cy="1296987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US"/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8"/>
          </p:nvPr>
        </p:nvSpPr>
        <p:spPr>
          <a:xfrm>
            <a:off x="969278" y="2377441"/>
            <a:ext cx="1728265" cy="1296987"/>
          </a:xfrm>
        </p:spPr>
        <p:txBody>
          <a:bodyPr lIns="0" rIns="0"/>
          <a:lstStyle>
            <a:lvl1pPr marL="0" indent="0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690E0-0F5A-B84B-AC7F-B136A283D5D7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i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>
                <a:latin typeface="Gill Sans"/>
                <a:cs typeface="Gill Sans"/>
              </a:rPr>
              <a:t>.</a:t>
            </a:r>
            <a:r>
              <a:rPr lang="fr-FR" i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087F1-0329-B24E-A6F7-8CF24DD82AC7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pic>
        <p:nvPicPr>
          <p:cNvPr id="23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Placeholder 27"/>
          <p:cNvSpPr>
            <a:spLocks noGrp="1"/>
          </p:cNvSpPr>
          <p:nvPr>
            <p:ph type="body" sz="quarter" idx="20"/>
          </p:nvPr>
        </p:nvSpPr>
        <p:spPr>
          <a:xfrm>
            <a:off x="2833116" y="3767328"/>
            <a:ext cx="1728788" cy="231343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21"/>
          </p:nvPr>
        </p:nvSpPr>
        <p:spPr>
          <a:xfrm>
            <a:off x="4694682" y="3767328"/>
            <a:ext cx="1728788" cy="231343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9583F-99B0-C142-BBC9-9D7972F25A7A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B45AB-352B-5141-BFA6-8E06FEEA80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 (stati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20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4ACA-0D8C-1340-A75E-8201899E9484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E2BB-42F0-C64F-92BA-B29F38AD6CD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2743200" cy="1162051"/>
          </a:xfrm>
        </p:spPr>
        <p:txBody>
          <a:bodyPr lIns="0" rIns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5344" y="1371600"/>
            <a:ext cx="4389120" cy="4709160"/>
          </a:xfrm>
        </p:spPr>
        <p:txBody>
          <a:bodyPr lIns="0" r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9264" y="2532888"/>
            <a:ext cx="2743200" cy="35478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89E1-F1FD-A54E-8AA8-45088BA9E23B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7613-DBF7-E244-8FE1-5ECF54A4F12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8" name="Picture 7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/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24" y="1371600"/>
            <a:ext cx="5486400" cy="335584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87386-9A41-C545-888E-950321F88B2C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8F0AA-4B8D-8C45-BD6F-E4CBCF2178D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8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/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9264" y="2377440"/>
            <a:ext cx="7315200" cy="3703320"/>
          </a:xfrm>
        </p:spPr>
        <p:txBody>
          <a:bodyPr vert="eaVert"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DE2E-9FE0-4A46-BB0C-02D787DC590A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5BDDD-1A45-B942-9400-0A27E43167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6" y="260352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5392" y="1371600"/>
            <a:ext cx="1719072" cy="4709160"/>
          </a:xfrm>
        </p:spPr>
        <p:txBody>
          <a:bodyPr vert="eaVert" tIns="0" bIns="0"/>
          <a:lstStyle/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9264" y="1371600"/>
            <a:ext cx="5504688" cy="4709160"/>
          </a:xfrm>
        </p:spPr>
        <p:txBody>
          <a:bodyPr vert="eaVert" t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830A-77C7-F147-88E1-B3B9212B6E42}" type="datetime3">
              <a:rPr lang="en-US" smtClean="0"/>
              <a:pPr>
                <a:defRPr/>
              </a:pPr>
              <a:t>11 April 2017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rgbClr val="D5EDF4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rgbClr val="2C7C9F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rgbClr val="2C7C9F"/>
              </a:solidFill>
              <a:latin typeface="Gill Sans"/>
              <a:cs typeface="Gill San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46C1-1D14-6E49-A4D1-87B449D7B63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/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405302"/>
            <a:ext cx="7924800" cy="984738"/>
          </a:xfrm>
        </p:spPr>
        <p:txBody>
          <a:bodyPr/>
          <a:lstStyle/>
          <a:p>
            <a:r>
              <a:rPr lang="en-US" dirty="0"/>
              <a:t>Click to edit green header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600" y="1562100"/>
            <a:ext cx="79248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027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Head, subhead &amp;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9600" y="1562101"/>
            <a:ext cx="7924800" cy="501162"/>
          </a:xfrm>
        </p:spPr>
        <p:txBody>
          <a:bodyPr>
            <a:normAutofit/>
          </a:bodyPr>
          <a:lstStyle>
            <a:lvl1pPr marL="0" indent="0">
              <a:buNone/>
              <a:defRPr sz="2600" b="1" i="0" cap="all" baseline="0"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Click here to edit Subhead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890954" y="2172678"/>
            <a:ext cx="7643445" cy="343913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 baseline="0"/>
            </a:lvl1pPr>
            <a:lvl2pPr marL="210312" indent="0">
              <a:buFontTx/>
              <a:buNone/>
              <a:defRPr/>
            </a:lvl2pPr>
            <a:lvl3pPr marL="457200" indent="0">
              <a:buFontTx/>
              <a:buNone/>
              <a:defRPr/>
            </a:lvl3pPr>
            <a:lvl4pPr marL="731520" indent="0">
              <a:buFontTx/>
              <a:buNone/>
              <a:defRPr/>
            </a:lvl4pPr>
            <a:lvl5pPr marL="100584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text </a:t>
            </a:r>
          </a:p>
        </p:txBody>
      </p:sp>
    </p:spTree>
    <p:extLst>
      <p:ext uri="{BB962C8B-B14F-4D97-AF65-F5344CB8AC3E}">
        <p14:creationId xmlns:p14="http://schemas.microsoft.com/office/powerpoint/2010/main" val="207468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ported graphic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grey header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" y="1562100"/>
            <a:ext cx="7924800" cy="4572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to add Picture or imported chart</a:t>
            </a:r>
          </a:p>
        </p:txBody>
      </p:sp>
    </p:spTree>
    <p:extLst>
      <p:ext uri="{BB962C8B-B14F-4D97-AF65-F5344CB8AC3E}">
        <p14:creationId xmlns:p14="http://schemas.microsoft.com/office/powerpoint/2010/main" val="211300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22341" y="405302"/>
            <a:ext cx="5422887" cy="984738"/>
          </a:xfrm>
        </p:spPr>
        <p:txBody>
          <a:bodyPr/>
          <a:lstStyle/>
          <a:p>
            <a:r>
              <a:rPr lang="en-US" dirty="0"/>
              <a:t>Click to edit green header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3122613" y="1562100"/>
            <a:ext cx="5411787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48000" cy="6134100"/>
          </a:xfrm>
          <a:solidFill>
            <a:schemeClr val="bg1"/>
          </a:solidFill>
          <a:ln>
            <a:noFill/>
          </a:ln>
        </p:spPr>
        <p:txBody>
          <a:bodyPr anchor="ctr" anchorCtr="1"/>
          <a:lstStyle>
            <a:lvl1pPr>
              <a:defRPr baseline="0"/>
            </a:lvl1pPr>
          </a:lstStyle>
          <a:p>
            <a:r>
              <a:rPr lang="en-US" dirty="0"/>
              <a:t>Click to add imported image</a:t>
            </a:r>
          </a:p>
        </p:txBody>
      </p:sp>
    </p:spTree>
    <p:extLst>
      <p:ext uri="{BB962C8B-B14F-4D97-AF65-F5344CB8AC3E}">
        <p14:creationId xmlns:p14="http://schemas.microsoft.com/office/powerpoint/2010/main" val="81337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61341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to add photo / image</a:t>
            </a:r>
          </a:p>
        </p:txBody>
      </p:sp>
    </p:spTree>
    <p:extLst>
      <p:ext uri="{BB962C8B-B14F-4D97-AF65-F5344CB8AC3E}">
        <p14:creationId xmlns:p14="http://schemas.microsoft.com/office/powerpoint/2010/main" val="451947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3995920" y="3356991"/>
            <a:ext cx="4464620" cy="0"/>
          </a:xfrm>
          <a:prstGeom prst="line">
            <a:avLst/>
          </a:prstGeom>
          <a:ln w="28575" cmpd="sng">
            <a:solidFill>
              <a:schemeClr val="tx1">
                <a:alpha val="32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BackgroundID.psd"/>
          <p:cNvPicPr>
            <a:picLocks noChangeAspect="1"/>
          </p:cNvPicPr>
          <p:nvPr userDrawn="1"/>
        </p:nvPicPr>
        <p:blipFill>
          <a:blip r:embed="rId3" cstate="print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684" y="188551"/>
            <a:ext cx="3297936" cy="2770632"/>
          </a:xfrm>
          <a:prstGeom prst="rect">
            <a:avLst/>
          </a:prstGeom>
        </p:spPr>
      </p:pic>
      <p:pic>
        <p:nvPicPr>
          <p:cNvPr id="4" name="Picture 6" descr="C:\Users\videlizard\Pictures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4025"/>
            <a:ext cx="3981450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920" y="2276841"/>
            <a:ext cx="4464620" cy="1080151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4800" b="0" i="0">
                <a:solidFill>
                  <a:schemeClr val="bg1"/>
                </a:solidFill>
                <a:latin typeface="+mn-lt"/>
                <a:cs typeface="Gill Sans Light"/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5920" y="3429001"/>
            <a:ext cx="4464620" cy="1368191"/>
          </a:xfrm>
        </p:spPr>
        <p:txBody>
          <a:bodyPr>
            <a:normAutofit/>
          </a:bodyPr>
          <a:lstStyle>
            <a:lvl1pPr marL="0" indent="0" algn="l">
              <a:lnSpc>
                <a:spcPct val="80000"/>
              </a:lnSpc>
              <a:buNone/>
              <a:defRPr sz="2000" b="0" i="0">
                <a:solidFill>
                  <a:schemeClr val="bg1"/>
                </a:solidFill>
                <a:latin typeface="Gill Sans Light"/>
                <a:cs typeface="Gill Sans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fr-FR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632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91FF1-2DE7-1B44-BCF6-E26C6F71C7A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740440" y="6309400"/>
            <a:ext cx="1044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0" i="1" dirty="0" err="1">
                <a:solidFill>
                  <a:schemeClr val="bg2"/>
                </a:solidFill>
                <a:latin typeface="Gill Sans"/>
                <a:cs typeface="Gill Sans"/>
              </a:rPr>
              <a:t>orcid</a:t>
            </a:r>
            <a:r>
              <a:rPr lang="fr-FR" sz="2000" b="0" i="1" dirty="0" err="1">
                <a:latin typeface="Gill Sans"/>
                <a:cs typeface="Gill Sans"/>
              </a:rPr>
              <a:t>.</a:t>
            </a:r>
            <a:r>
              <a:rPr lang="fr-FR" sz="2000" b="0" i="1" dirty="0" err="1">
                <a:solidFill>
                  <a:schemeClr val="accent1"/>
                </a:solidFill>
                <a:latin typeface="Gill Sans"/>
                <a:cs typeface="Gill Sans"/>
              </a:rPr>
              <a:t>org</a:t>
            </a:r>
            <a:endParaRPr lang="fr-FR" b="0" i="1" dirty="0">
              <a:solidFill>
                <a:schemeClr val="accent1"/>
              </a:solidFill>
              <a:latin typeface="Gill Sans"/>
              <a:cs typeface="Gill San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95422" y="6381412"/>
            <a:ext cx="7199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EAE7DA"/>
                </a:solidFill>
                <a:latin typeface="Gill Sans Light"/>
                <a:cs typeface="Gill Sans Light"/>
              </a:rPr>
              <a:t>Contact Info</a:t>
            </a:r>
            <a:r>
              <a:rPr lang="en-US" sz="1400" b="0" i="0" dirty="0">
                <a:solidFill>
                  <a:srgbClr val="EAE7DA"/>
                </a:solidFill>
                <a:latin typeface="Gill Sans Light"/>
                <a:cs typeface="Gill Sans Light"/>
              </a:rPr>
              <a:t>:</a:t>
            </a:r>
            <a:r>
              <a:rPr lang="en-US" sz="1400" b="0" i="0" baseline="0" dirty="0">
                <a:solidFill>
                  <a:srgbClr val="EAE7DA"/>
                </a:solidFill>
                <a:latin typeface="Gill Sans Light"/>
                <a:cs typeface="Gill Sans Light"/>
              </a:rPr>
              <a:t> p. +1-301-922-9062  a. 10411 Motor City Drive, Suite 750, Bethesda, MD 20817 USA</a:t>
            </a:r>
            <a:endParaRPr lang="en-US" sz="1400" b="0" i="0" dirty="0">
              <a:solidFill>
                <a:srgbClr val="EAE7DA"/>
              </a:solidFill>
              <a:latin typeface="Gill Sans Light"/>
              <a:cs typeface="Gill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4618135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:\Workspace II\Brian\orcid\new project\letterhead\sources\lin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4"/>
            <a:ext cx="9144000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C:\Users\videlizard\Pictures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2" y="260351"/>
            <a:ext cx="19907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264" y="1371600"/>
            <a:ext cx="7315200" cy="914400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1500" y="2377440"/>
            <a:ext cx="3566160" cy="3705304"/>
          </a:xfrm>
        </p:spPr>
        <p:txBody>
          <a:bodyPr lIns="0" rIns="0"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20" y="2377440"/>
            <a:ext cx="3566160" cy="3705304"/>
          </a:xfrm>
        </p:spPr>
        <p:txBody>
          <a:bodyPr lIns="0" rIns="0"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7939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7131B-5616-BF43-BF80-4ACFAC3E1035}" type="datetime3">
              <a:rPr lang="en-US" smtClean="0"/>
              <a:t>11 April 2017</a:t>
            </a:fld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i="1" dirty="0" err="1">
                <a:solidFill>
                  <a:schemeClr val="bg2"/>
                </a:solidFill>
                <a:latin typeface="Gill Sans"/>
                <a:cs typeface="Gill Sans"/>
              </a:rPr>
              <a:t>orcid</a:t>
            </a:r>
            <a:r>
              <a:rPr lang="fr-FR" i="1" dirty="0" err="1">
                <a:latin typeface="Gill Sans"/>
                <a:cs typeface="Gill Sans"/>
              </a:rPr>
              <a:t>.</a:t>
            </a:r>
            <a:r>
              <a:rPr lang="fr-FR" i="1" dirty="0" err="1">
                <a:solidFill>
                  <a:schemeClr val="accent1"/>
                </a:solidFill>
                <a:latin typeface="Gill Sans"/>
                <a:cs typeface="Gill Sans"/>
              </a:rPr>
              <a:t>org</a:t>
            </a:r>
            <a:endParaRPr lang="fr-FR" i="1" dirty="0">
              <a:solidFill>
                <a:schemeClr val="accent1"/>
              </a:solidFill>
              <a:latin typeface="Gill Sans"/>
              <a:cs typeface="Gill San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632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80BAE-47D0-9948-98B5-6632034C982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4960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126480"/>
            <a:ext cx="9144000" cy="72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 noChangeAspect="1"/>
          </p:cNvSpPr>
          <p:nvPr>
            <p:ph type="body" idx="1"/>
          </p:nvPr>
        </p:nvSpPr>
        <p:spPr>
          <a:xfrm>
            <a:off x="609599" y="1578708"/>
            <a:ext cx="7935629" cy="4286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Bullet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405302"/>
            <a:ext cx="7935629" cy="984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Green Header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6258626"/>
            <a:ext cx="495300" cy="4953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>
            <a:off x="-27709" y="6139182"/>
            <a:ext cx="924296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91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9" r:id="rId2"/>
    <p:sldLayoutId id="2147483661" r:id="rId3"/>
    <p:sldLayoutId id="2147483668" r:id="rId4"/>
    <p:sldLayoutId id="2147483665" r:id="rId5"/>
    <p:sldLayoutId id="2147483666" r:id="rId6"/>
    <p:sldLayoutId id="2147483667" r:id="rId7"/>
    <p:sldLayoutId id="2147483685" r:id="rId8"/>
    <p:sldLayoutId id="2147483688" r:id="rId9"/>
    <p:sldLayoutId id="2147483718" r:id="rId10"/>
    <p:sldLayoutId id="2147483720" r:id="rId11"/>
  </p:sldLayoutIdLst>
  <p:hf hdr="0" ftr="0" dt="0"/>
  <p:txStyles>
    <p:titleStyle>
      <a:lvl1pPr algn="l" defTabSz="914400" rtl="0" eaLnBrk="1" latinLnBrk="0" hangingPunct="1">
        <a:lnSpc>
          <a:spcPts val="4000"/>
        </a:lnSpc>
        <a:spcBef>
          <a:spcPct val="0"/>
        </a:spcBef>
        <a:buNone/>
        <a:defRPr sz="4000" b="1" i="0" kern="1200" cap="all" spc="0" baseline="0">
          <a:solidFill>
            <a:schemeClr val="tx1"/>
          </a:solidFill>
          <a:latin typeface="Open Sans Semibold" charset="0"/>
          <a:ea typeface="Open Sans Semibold" charset="0"/>
          <a:cs typeface="Open Sans Semibold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3000" kern="1200" cap="none" baseline="0">
          <a:solidFill>
            <a:schemeClr val="tx2"/>
          </a:solidFill>
          <a:latin typeface="Open Sans" charset="0"/>
          <a:ea typeface="Open Sans" charset="0"/>
          <a:cs typeface="Open Sans" charset="0"/>
        </a:defRPr>
      </a:lvl1pPr>
      <a:lvl2pPr marL="438912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Open Sans" charset="0"/>
          <a:ea typeface="Open Sans" charset="0"/>
          <a:cs typeface="Open Sans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Open Sans" charset="0"/>
          <a:ea typeface="Open Sans" charset="0"/>
          <a:cs typeface="Open Sans" charset="0"/>
        </a:defRPr>
      </a:lvl3pPr>
      <a:lvl4pPr marL="96012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Open Sans" charset="0"/>
          <a:ea typeface="Open Sans" charset="0"/>
          <a:cs typeface="Open Sans" charset="0"/>
        </a:defRPr>
      </a:lvl4pPr>
      <a:lvl5pPr marL="123444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Open Sans" charset="0"/>
          <a:ea typeface="Open Sans" charset="0"/>
          <a:cs typeface="Open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64" userDrawn="1">
          <p15:clr>
            <a:srgbClr val="5ACBF0"/>
          </p15:clr>
        </p15:guide>
        <p15:guide id="2" pos="384" userDrawn="1">
          <p15:clr>
            <a:srgbClr val="5ACBF0"/>
          </p15:clr>
        </p15:guide>
        <p15:guide id="3" pos="5376" userDrawn="1">
          <p15:clr>
            <a:srgbClr val="5ACBF0"/>
          </p15:clr>
        </p15:guide>
        <p15:guide id="4" pos="1920" userDrawn="1">
          <p15:clr>
            <a:srgbClr val="5ACBF0"/>
          </p15:clr>
        </p15:guide>
        <p15:guide id="5" pos="3840" userDrawn="1">
          <p15:clr>
            <a:srgbClr val="5ACBF0"/>
          </p15:clr>
        </p15:guide>
        <p15:guide id="6" orient="horz" pos="984" userDrawn="1">
          <p15:clr>
            <a:srgbClr val="5ACBF0"/>
          </p15:clr>
        </p15:guide>
        <p15:guide id="7" orient="horz" pos="864" userDrawn="1">
          <p15:clr>
            <a:srgbClr val="5ACBF0"/>
          </p15:clr>
        </p15:guide>
        <p15:guide id="8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69264" y="1371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69264" y="2377440"/>
            <a:ext cx="7315200" cy="370332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939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898989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3690E0-0F5A-B84B-AC7F-B136A283D5D7}" type="datetime3">
              <a:rPr lang="en-US" smtClean="0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 April 2017</a:t>
            </a:fld>
            <a:endParaRPr lang="fr-FR"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7EB606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fr-FR" i="1" dirty="0" err="1">
                <a:latin typeface="Gill Sans"/>
                <a:cs typeface="Gill Sans"/>
              </a:rPr>
              <a:t>orcid.org</a:t>
            </a:r>
            <a:endParaRPr lang="fr-FR" i="1" dirty="0">
              <a:latin typeface="Gill Sans"/>
              <a:cs typeface="Gill San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632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6087F1-0329-B24E-A6F7-8CF24DD82AC7}" type="slidenum">
              <a:rPr lang="fr-FR" smtClean="0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r-FR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42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ransition/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10000"/>
        <a:buFont typeface="Arial" charset="0"/>
        <a:buChar char="•"/>
        <a:defRPr sz="3200" kern="12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3"/>
        </a:buClr>
        <a:buSzPct val="105000"/>
        <a:buFont typeface="Arial"/>
        <a:buChar char="•"/>
        <a:defRPr sz="2800" kern="1200">
          <a:solidFill>
            <a:schemeClr val="bg2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Wingdings" charset="2"/>
        <a:buChar char="§"/>
        <a:defRPr sz="2400" kern="1200">
          <a:solidFill>
            <a:schemeClr val="bg2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2000" kern="1200">
          <a:solidFill>
            <a:schemeClr val="bg2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»"/>
        <a:defRPr sz="2000" kern="1200">
          <a:solidFill>
            <a:schemeClr val="bg2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uropepmc.org/abstract/MED/2679965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778244" y="2834533"/>
            <a:ext cx="7725103" cy="50995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latin typeface="Gill Sans MT" charset="0"/>
                <a:ea typeface="Gill Sans MT" charset="0"/>
                <a:cs typeface="Gill Sans MT" charset="0"/>
              </a:rPr>
              <a:t>An  Introduction  to  </a:t>
            </a:r>
            <a:r>
              <a:rPr lang="en-US" sz="3200" b="1" dirty="0" err="1">
                <a:latin typeface="Gill Sans MT" charset="0"/>
                <a:ea typeface="Gill Sans MT" charset="0"/>
                <a:cs typeface="Gill Sans MT" charset="0"/>
              </a:rPr>
              <a:t>Orcid</a:t>
            </a:r>
            <a:endParaRPr lang="en-US" sz="3200" b="1" dirty="0">
              <a:latin typeface="Gill Sans MT" charset="0"/>
              <a:ea typeface="Gill Sans MT" charset="0"/>
              <a:cs typeface="Gill Sans MT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200" b="1" dirty="0">
              <a:latin typeface="Gill Sans MT" charset="0"/>
              <a:ea typeface="Gill Sans MT" charset="0"/>
              <a:cs typeface="Gill Sans MT" charset="0"/>
            </a:endParaRPr>
          </a:p>
          <a:p>
            <a:pPr>
              <a:spcBef>
                <a:spcPts val="0"/>
              </a:spcBef>
            </a:pPr>
            <a:endParaRPr lang="en-US" sz="1600" dirty="0">
              <a:latin typeface="Gill Sans MT" charset="0"/>
              <a:ea typeface="Gill Sans MT" charset="0"/>
              <a:cs typeface="Gill Sans MT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cap="none" dirty="0">
                <a:latin typeface="Gill Sans MT" charset="0"/>
                <a:ea typeface="Gill Sans MT" charset="0"/>
                <a:cs typeface="Gill Sans MT" charset="0"/>
              </a:rPr>
              <a:t>Josh Brown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cap="none" dirty="0">
                <a:latin typeface="Gill Sans MT" charset="0"/>
                <a:ea typeface="Gill Sans MT" charset="0"/>
                <a:cs typeface="Gill Sans MT" charset="0"/>
              </a:rPr>
              <a:t>Director, Partnerships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cap="none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j.brown@orcid.org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cap="none" dirty="0">
                <a:latin typeface="Gill Sans MT" charset="0"/>
                <a:ea typeface="Gill Sans MT" charset="0"/>
                <a:cs typeface="Gill Sans MT" charset="0"/>
              </a:rPr>
              <a:t>orcid.org/0000-0002-8689-4935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20126" y="3889884"/>
            <a:ext cx="7641340" cy="509955"/>
          </a:xfrm>
        </p:spPr>
        <p:txBody>
          <a:bodyPr/>
          <a:lstStyle/>
          <a:p>
            <a:r>
              <a:rPr lang="en-US" dirty="0" err="1">
                <a:latin typeface="Gill Sans MT" charset="0"/>
                <a:ea typeface="Gill Sans MT" charset="0"/>
                <a:cs typeface="Gill Sans MT" charset="0"/>
              </a:rPr>
              <a:t>warszawa</a:t>
            </a: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 workshop</a:t>
            </a:r>
            <a:r>
              <a:rPr lang="en-US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|</a:t>
            </a: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  24 </a:t>
            </a:r>
            <a:r>
              <a:rPr lang="en-US" dirty="0" err="1">
                <a:latin typeface="Gill Sans MT" charset="0"/>
                <a:ea typeface="Gill Sans MT" charset="0"/>
                <a:cs typeface="Gill Sans MT" charset="0"/>
              </a:rPr>
              <a:t>april</a:t>
            </a:r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 2017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8545229" y="6356351"/>
            <a:ext cx="606585" cy="365125"/>
          </a:xfrm>
          <a:prstGeom prst="rect">
            <a:avLst/>
          </a:prstGeom>
        </p:spPr>
        <p:txBody>
          <a:bodyPr/>
          <a:lstStyle/>
          <a:p>
            <a:fld id="{BA19FD14-29E9-0D48-A4D7-69ECE2CC1EE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149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6B8CC-193F-4250-BC1F-F7A4E642311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1714783" y="26056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dirty="0">
                <a:solidFill>
                  <a:srgbClr val="7EB606"/>
                </a:solidFill>
              </a:rPr>
              <a:t>ORCID is a community effort</a:t>
            </a:r>
          </a:p>
        </p:txBody>
      </p:sp>
    </p:spTree>
    <p:extLst>
      <p:ext uri="{BB962C8B-B14F-4D97-AF65-F5344CB8AC3E}">
        <p14:creationId xmlns:p14="http://schemas.microsoft.com/office/powerpoint/2010/main" val="170471614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.png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6477"/>
            <a:ext cx="9144000" cy="4165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The ORCID COMMUNITY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46235" y="1390040"/>
            <a:ext cx="79248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3000" kern="1200" cap="none" baseline="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38912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96012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23444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Gill Sans MT" charset="0"/>
                <a:ea typeface="Gill Sans MT" charset="0"/>
                <a:cs typeface="Gill Sans MT" charset="0"/>
              </a:rPr>
              <a:t>Over 3.26 million researchers </a:t>
            </a:r>
          </a:p>
          <a:p>
            <a:r>
              <a:rPr lang="en-GB" dirty="0">
                <a:latin typeface="Gill Sans MT" charset="0"/>
                <a:ea typeface="Gill Sans MT" charset="0"/>
                <a:cs typeface="Gill Sans MT" charset="0"/>
              </a:rPr>
              <a:t>~700 members from 39 countries, including national consortia in Australia, Belgium, Canada. Denmark, Finland, Germany, Italy, the Netherlands, New Zealand, Taiwan, the UK and 4 regional consortia in the US</a:t>
            </a:r>
          </a:p>
          <a:p>
            <a:r>
              <a:rPr lang="en-GB" dirty="0">
                <a:latin typeface="Gill Sans MT" charset="0"/>
                <a:ea typeface="Gill Sans MT" charset="0"/>
                <a:cs typeface="Gill Sans MT" charset="0"/>
              </a:rPr>
              <a:t>Over 250 integrations in each sector of the research community</a:t>
            </a:r>
          </a:p>
        </p:txBody>
      </p:sp>
    </p:spTree>
    <p:extLst>
      <p:ext uri="{BB962C8B-B14F-4D97-AF65-F5344CB8AC3E}">
        <p14:creationId xmlns:p14="http://schemas.microsoft.com/office/powerpoint/2010/main" val="4294753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05302"/>
            <a:ext cx="8132065" cy="984738"/>
          </a:xfrm>
        </p:spPr>
        <p:txBody>
          <a:bodyPr/>
          <a:lstStyle/>
          <a:p>
            <a:r>
              <a:rPr lang="en-GB" dirty="0"/>
              <a:t>Integrations by sector</a:t>
            </a:r>
          </a:p>
        </p:txBody>
      </p:sp>
      <p:graphicFrame>
        <p:nvGraphicFramePr>
          <p:cNvPr id="4" name="Picture Placeholder 3"/>
          <p:cNvGraphicFramePr>
            <a:graphicFrameLocks noGrp="1"/>
          </p:cNvGraphicFramePr>
          <p:nvPr>
            <p:ph type="pic" sz="quarter" idx="11"/>
            <p:extLst>
              <p:ext uri="{D42A27DB-BD31-4B8C-83A1-F6EECF244321}">
                <p14:modId xmlns:p14="http://schemas.microsoft.com/office/powerpoint/2010/main" val="1178653532"/>
              </p:ext>
            </p:extLst>
          </p:nvPr>
        </p:nvGraphicFramePr>
        <p:xfrm>
          <a:off x="609600" y="1562100"/>
          <a:ext cx="7924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53361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05302"/>
            <a:ext cx="8159497" cy="984738"/>
          </a:xfrm>
        </p:spPr>
        <p:txBody>
          <a:bodyPr/>
          <a:lstStyle/>
          <a:p>
            <a:r>
              <a:rPr lang="en-US" dirty="0">
                <a:solidFill>
                  <a:srgbClr val="7EB606"/>
                </a:solidFill>
              </a:rPr>
              <a:t>Integrations by region</a:t>
            </a:r>
            <a:endParaRPr lang="en-GB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107380" y="1844780"/>
          <a:ext cx="8785220" cy="3744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322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Connected articles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20" y="1500884"/>
            <a:ext cx="3528490" cy="1644859"/>
          </a:xfrm>
          <a:prstGeom prst="rect">
            <a:avLst/>
          </a:prstGeom>
          <a:ln w="28575" cmpd="sng">
            <a:solidFill>
              <a:schemeClr val="accent5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16" y="2579827"/>
            <a:ext cx="4608640" cy="2926805"/>
          </a:xfrm>
          <a:prstGeom prst="rect">
            <a:avLst/>
          </a:prstGeom>
          <a:ln w="28575" cmpd="sng">
            <a:solidFill>
              <a:schemeClr val="accent5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527" y="4184965"/>
            <a:ext cx="4185775" cy="1856753"/>
          </a:xfrm>
          <a:prstGeom prst="rect">
            <a:avLst/>
          </a:prstGeom>
          <a:ln w="28575" cmpd="sng">
            <a:solidFill>
              <a:srgbClr val="7EB606"/>
            </a:solidFill>
          </a:ln>
        </p:spPr>
      </p:pic>
    </p:spTree>
    <p:extLst>
      <p:ext uri="{BB962C8B-B14F-4D97-AF65-F5344CB8AC3E}">
        <p14:creationId xmlns:p14="http://schemas.microsoft.com/office/powerpoint/2010/main" val="3321755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9" y="405302"/>
            <a:ext cx="8266176" cy="984738"/>
          </a:xfrm>
        </p:spPr>
        <p:txBody>
          <a:bodyPr/>
          <a:lstStyle/>
          <a:p>
            <a:r>
              <a:rPr lang="en-GB" dirty="0"/>
              <a:t>Publisher requirements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321" y="1591581"/>
            <a:ext cx="6121952" cy="4169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9260" y="2276840"/>
            <a:ext cx="14242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Other publishers requiring ORCID </a:t>
            </a:r>
            <a:r>
              <a:rPr lang="en-US" dirty="0" err="1"/>
              <a:t>iDs</a:t>
            </a:r>
            <a:r>
              <a:rPr lang="en-US" dirty="0"/>
              <a:t> in 2016: PLOS, </a:t>
            </a:r>
            <a:r>
              <a:rPr lang="en-US" dirty="0" err="1"/>
              <a:t>eLIFE</a:t>
            </a:r>
            <a:r>
              <a:rPr lang="en-US" dirty="0"/>
              <a:t>, Science, </a:t>
            </a:r>
            <a:r>
              <a:rPr lang="en-US" dirty="0" err="1"/>
              <a:t>Hindawi</a:t>
            </a:r>
            <a:r>
              <a:rPr lang="en-US" dirty="0"/>
              <a:t>, IEEE, AGU…</a:t>
            </a:r>
          </a:p>
        </p:txBody>
      </p:sp>
    </p:spTree>
    <p:extLst>
      <p:ext uri="{BB962C8B-B14F-4D97-AF65-F5344CB8AC3E}">
        <p14:creationId xmlns:p14="http://schemas.microsoft.com/office/powerpoint/2010/main" val="26570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about…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20386"/>
          <a:stretch/>
        </p:blipFill>
        <p:spPr>
          <a:xfrm>
            <a:off x="2123660" y="1866230"/>
            <a:ext cx="4896680" cy="156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7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Peer review workflow</a:t>
            </a:r>
          </a:p>
        </p:txBody>
      </p:sp>
      <p:graphicFrame>
        <p:nvGraphicFramePr>
          <p:cNvPr id="4" name="図表 4"/>
          <p:cNvGraphicFramePr/>
          <p:nvPr>
            <p:extLst/>
          </p:nvPr>
        </p:nvGraphicFramePr>
        <p:xfrm>
          <a:off x="827480" y="1850540"/>
          <a:ext cx="7849090" cy="318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1" descr="orcid_128x1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463" y="2158571"/>
            <a:ext cx="325120" cy="325120"/>
          </a:xfrm>
          <a:prstGeom prst="rect">
            <a:avLst/>
          </a:prstGeom>
        </p:spPr>
      </p:pic>
      <p:pic>
        <p:nvPicPr>
          <p:cNvPr id="6" name="Picture 11" descr="orcid_128x1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52" y="3306460"/>
            <a:ext cx="325120" cy="325120"/>
          </a:xfrm>
          <a:prstGeom prst="rect">
            <a:avLst/>
          </a:prstGeom>
        </p:spPr>
      </p:pic>
      <p:pic>
        <p:nvPicPr>
          <p:cNvPr id="7" name="Picture 11" descr="orcid_128x1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65" y="3244055"/>
            <a:ext cx="325120" cy="325120"/>
          </a:xfrm>
          <a:prstGeom prst="rect">
            <a:avLst/>
          </a:prstGeom>
        </p:spPr>
      </p:pic>
      <p:sp>
        <p:nvSpPr>
          <p:cNvPr id="8" name="二方向矢印 15"/>
          <p:cNvSpPr/>
          <p:nvPr/>
        </p:nvSpPr>
        <p:spPr>
          <a:xfrm>
            <a:off x="2267680" y="4962690"/>
            <a:ext cx="5760800" cy="648090"/>
          </a:xfrm>
          <a:prstGeom prst="leftUp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rgbClr val="58595B"/>
                </a:solidFill>
              </a:rPr>
              <a:t>Notified by email</a:t>
            </a:r>
            <a:endParaRPr kumimoji="1" lang="ja-JP" altLang="en-US" sz="1600" dirty="0">
              <a:solidFill>
                <a:srgbClr val="58595B"/>
              </a:solidFill>
            </a:endParaRPr>
          </a:p>
        </p:txBody>
      </p:sp>
      <p:sp>
        <p:nvSpPr>
          <p:cNvPr id="9" name="スマイル 16"/>
          <p:cNvSpPr/>
          <p:nvPr/>
        </p:nvSpPr>
        <p:spPr>
          <a:xfrm>
            <a:off x="1187530" y="5106710"/>
            <a:ext cx="864120" cy="864120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58595B"/>
              </a:solidFill>
            </a:endParaRPr>
          </a:p>
        </p:txBody>
      </p:sp>
      <p:pic>
        <p:nvPicPr>
          <p:cNvPr id="10" name="Picture 11" descr="orcid_128x1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5034" y="2069319"/>
            <a:ext cx="1620291" cy="162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07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553699" y="1450503"/>
            <a:ext cx="7993110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ability to uniquely identify contributors is a deceptively simple concept which, if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realised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could enable forms of real-time understanding of scientific research that up to now have been extremely costly (if not impossible).</a:t>
            </a:r>
          </a:p>
          <a:p>
            <a:pPr marL="0" indent="0" algn="r">
              <a:buNone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--Jonathan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Kram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Wellcome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Trust</a:t>
            </a:r>
          </a:p>
        </p:txBody>
      </p:sp>
    </p:spTree>
    <p:extLst>
      <p:ext uri="{BB962C8B-B14F-4D97-AF65-F5344CB8AC3E}">
        <p14:creationId xmlns:p14="http://schemas.microsoft.com/office/powerpoint/2010/main" val="1805843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029" y="253066"/>
            <a:ext cx="7315200" cy="914400"/>
          </a:xfrm>
        </p:spPr>
        <p:txBody>
          <a:bodyPr/>
          <a:lstStyle/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Funders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00" y="1268700"/>
            <a:ext cx="8830530" cy="194427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Gill Sans MT" charset="0"/>
                <a:ea typeface="Gill Sans MT" charset="0"/>
                <a:cs typeface="Gill Sans MT" charset="0"/>
              </a:rPr>
              <a:t>National funding agencies are using ORCID in their grants management systems including the National Research Foundation (ZA) National Institutes of Health (US),  Research Councils UK, and the Australian Research Council.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29" y="3212970"/>
            <a:ext cx="4930301" cy="23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97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Name is not enough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390040"/>
            <a:ext cx="7924800" cy="4572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 researcher can share a name, or change their name, or use their middle name or initial, or their name could be spelt differently, or have an accent…</a:t>
            </a:r>
          </a:p>
        </p:txBody>
      </p:sp>
      <p:pic>
        <p:nvPicPr>
          <p:cNvPr id="4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630" y="3550142"/>
            <a:ext cx="2774390" cy="2190531"/>
          </a:xfrm>
          <a:prstGeom prst="rect">
            <a:avLst/>
          </a:prstGeom>
        </p:spPr>
      </p:pic>
      <p:pic>
        <p:nvPicPr>
          <p:cNvPr id="5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970" y="3472517"/>
            <a:ext cx="3456480" cy="216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53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393192" y="1569720"/>
            <a:ext cx="8314944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3000" kern="1200" cap="none" baseline="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38912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96012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23444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6000" dirty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rPr>
              <a:t>New developments.</a:t>
            </a:r>
            <a:endParaRPr lang="en-US" sz="8000" b="1" dirty="0">
              <a:solidFill>
                <a:schemeClr val="bg1"/>
              </a:solidFill>
              <a:latin typeface="Gill Sans MT" charset="0"/>
              <a:ea typeface="Gill Sans MT" charset="0"/>
              <a:cs typeface="Gill Sans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294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471" y="405302"/>
            <a:ext cx="8279757" cy="984738"/>
          </a:xfrm>
        </p:spPr>
        <p:txBody>
          <a:bodyPr/>
          <a:lstStyle/>
          <a:p>
            <a:r>
              <a:rPr lang="en-GB" dirty="0">
                <a:solidFill>
                  <a:schemeClr val="tx2"/>
                </a:solidFill>
              </a:rPr>
              <a:t>Affiliation ‘round trip’</a:t>
            </a:r>
          </a:p>
        </p:txBody>
      </p:sp>
      <p:sp>
        <p:nvSpPr>
          <p:cNvPr id="5" name="Content Placeholder 4"/>
          <p:cNvSpPr txBox="1">
            <a:spLocks noGrp="1"/>
          </p:cNvSpPr>
          <p:nvPr>
            <p:ph sz="quarter" idx="11"/>
          </p:nvPr>
        </p:nvSpPr>
        <p:spPr>
          <a:xfrm>
            <a:off x="3309426" y="1562100"/>
            <a:ext cx="5411787" cy="4119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7620" lvl="1" indent="-380990">
              <a:spcAft>
                <a:spcPts val="800"/>
              </a:spcAft>
              <a:buFont typeface="Arial"/>
              <a:buChar char="•"/>
            </a:pPr>
            <a:r>
              <a:rPr lang="en-US" sz="2400" dirty="0">
                <a:latin typeface="+mj-lt"/>
                <a:cs typeface="Gill Sans Light"/>
              </a:rPr>
              <a:t>A user signs in to ORCID using their organization credentials</a:t>
            </a:r>
          </a:p>
          <a:p>
            <a:pPr marL="537620" lvl="1" indent="-380990">
              <a:spcAft>
                <a:spcPts val="800"/>
              </a:spcAft>
              <a:buFont typeface="Arial"/>
              <a:buChar char="•"/>
            </a:pPr>
            <a:r>
              <a:rPr lang="en-US" sz="2400" dirty="0">
                <a:latin typeface="+mj-lt"/>
                <a:cs typeface="Gill Sans Light"/>
              </a:rPr>
              <a:t>If their home institution is an ORCID member, sign-in can trigger an alert for the member to request permissions to read/write to that user’s ORCID record</a:t>
            </a:r>
          </a:p>
          <a:p>
            <a:pPr marL="537620" lvl="1" indent="-380990">
              <a:spcAft>
                <a:spcPts val="800"/>
              </a:spcAft>
              <a:buFont typeface="Arial"/>
              <a:buChar char="•"/>
            </a:pPr>
            <a:r>
              <a:rPr lang="en-US" sz="2400" dirty="0">
                <a:latin typeface="+mj-lt"/>
                <a:cs typeface="Gill Sans Light"/>
              </a:rPr>
              <a:t>Granted permission, the member can then assert affiliation into the user’s ORCID account. </a:t>
            </a:r>
          </a:p>
        </p:txBody>
      </p:sp>
      <p:pic>
        <p:nvPicPr>
          <p:cNvPr id="8" name="Picture 7" descr="Institute-confirmati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4" y="4513865"/>
            <a:ext cx="3042067" cy="158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Link-confirmation---w-instution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4" t="23868" r="31033" b="14198"/>
          <a:stretch/>
        </p:blipFill>
        <p:spPr>
          <a:xfrm>
            <a:off x="169214" y="1546739"/>
            <a:ext cx="3038425" cy="3438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2697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4294967295"/>
          </p:nvPr>
        </p:nvSpPr>
        <p:spPr>
          <a:xfrm>
            <a:off x="600075" y="1757350"/>
            <a:ext cx="7662900" cy="4572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lvl="0" indent="-381000" rtl="0">
              <a:spcBef>
                <a:spcPts val="1600"/>
              </a:spcBef>
              <a:spcAft>
                <a:spcPts val="1000"/>
              </a:spcAft>
              <a:buSzPct val="100000"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Only 4 Scopes</a:t>
            </a:r>
          </a:p>
          <a:p>
            <a:pPr marL="457200" lvl="0" indent="-381000" rtl="0">
              <a:spcBef>
                <a:spcPts val="1600"/>
              </a:spcBef>
              <a:spcAft>
                <a:spcPts val="1000"/>
              </a:spcAft>
              <a:buSzPct val="100000"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Multiple, clean XSDs</a:t>
            </a:r>
          </a:p>
          <a:p>
            <a:pPr marL="457200" lvl="0" indent="-381000" rtl="0">
              <a:spcBef>
                <a:spcPts val="1600"/>
              </a:spcBef>
              <a:spcAft>
                <a:spcPts val="1000"/>
              </a:spcAft>
              <a:buSzPct val="100000"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Item based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600075" y="572110"/>
            <a:ext cx="7935600" cy="722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ct val="25000"/>
              <a:buFont typeface="Open Sans"/>
              <a:buNone/>
            </a:pPr>
            <a:r>
              <a:rPr lang="en-US" sz="3400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V2 API: SCALABILITY </a:t>
            </a:r>
          </a:p>
        </p:txBody>
      </p:sp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 r="9999"/>
          <a:stretch/>
        </p:blipFill>
        <p:spPr>
          <a:xfrm>
            <a:off x="4178525" y="2152637"/>
            <a:ext cx="4214275" cy="176659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1" name="Shape 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7738" y="3868892"/>
            <a:ext cx="7825264" cy="149580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2" name="Shape 82"/>
          <p:cNvSpPr/>
          <p:nvPr/>
        </p:nvSpPr>
        <p:spPr>
          <a:xfrm>
            <a:off x="951300" y="3752550"/>
            <a:ext cx="1031100" cy="376800"/>
          </a:xfrm>
          <a:prstGeom prst="ellipse">
            <a:avLst/>
          </a:prstGeom>
          <a:noFill/>
          <a:ln w="28575" cap="flat" cmpd="sng">
            <a:solidFill>
              <a:srgbClr val="FF189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latin typeface="Gill Sans MT" charset="0"/>
              <a:ea typeface="Gill Sans MT" charset="0"/>
              <a:cs typeface="Gill Sans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2879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425" y="2579583"/>
            <a:ext cx="3463159" cy="299868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609600" y="171447"/>
            <a:ext cx="7935600" cy="722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ct val="25000"/>
              <a:buFont typeface="Open Sans"/>
              <a:buNone/>
            </a:pPr>
            <a:r>
              <a:rPr lang="en-US" sz="3400" dirty="0">
                <a:latin typeface="Gill Sans MT" charset="0"/>
                <a:ea typeface="Gill Sans MT" charset="0"/>
                <a:cs typeface="Gill Sans MT" charset="0"/>
              </a:rPr>
              <a:t>PERSON V2 UI: MORE DETAILS </a:t>
            </a:r>
          </a:p>
        </p:txBody>
      </p:sp>
      <p:grpSp>
        <p:nvGrpSpPr>
          <p:cNvPr id="101" name="Shape 101"/>
          <p:cNvGrpSpPr/>
          <p:nvPr/>
        </p:nvGrpSpPr>
        <p:grpSpPr>
          <a:xfrm>
            <a:off x="2235167" y="893808"/>
            <a:ext cx="4786744" cy="3661677"/>
            <a:chOff x="3871925" y="1097729"/>
            <a:chExt cx="4952658" cy="3788595"/>
          </a:xfrm>
        </p:grpSpPr>
        <p:pic>
          <p:nvPicPr>
            <p:cNvPr id="102" name="Shape 102"/>
            <p:cNvPicPr preferRelativeResize="0"/>
            <p:nvPr/>
          </p:nvPicPr>
          <p:blipFill rotWithShape="1">
            <a:blip r:embed="rId4">
              <a:alphaModFix/>
            </a:blip>
            <a:srcRect l="3033" t="2248" r="2466" b="3287"/>
            <a:stretch/>
          </p:blipFill>
          <p:spPr>
            <a:xfrm>
              <a:off x="4610125" y="1744400"/>
              <a:ext cx="3750274" cy="3141925"/>
            </a:xfrm>
            <a:prstGeom prst="rect">
              <a:avLst/>
            </a:prstGeom>
            <a:noFill/>
            <a:ln w="9525" cap="flat" cmpd="sng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103" name="Shape 103"/>
            <p:cNvSpPr/>
            <p:nvPr/>
          </p:nvSpPr>
          <p:spPr>
            <a:xfrm>
              <a:off x="5786425" y="1097729"/>
              <a:ext cx="1176300" cy="442800"/>
            </a:xfrm>
            <a:prstGeom prst="wedgeRectCallout">
              <a:avLst>
                <a:gd name="adj1" fmla="val 50814"/>
                <a:gd name="adj2" fmla="val 215130"/>
              </a:avLst>
            </a:prstGeom>
            <a:solidFill>
              <a:srgbClr val="FFFFFF"/>
            </a:solidFill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 sz="1600" b="1">
                  <a:solidFill>
                    <a:srgbClr val="FF1898"/>
                  </a:solidFill>
                  <a:latin typeface="Gill Sans MT" charset="0"/>
                  <a:ea typeface="Gill Sans MT" charset="0"/>
                  <a:cs typeface="Gill Sans MT" charset="0"/>
                  <a:sym typeface="Open Sans"/>
                </a:rPr>
                <a:t>Ordering</a:t>
              </a:r>
            </a:p>
          </p:txBody>
        </p:sp>
        <p:sp>
          <p:nvSpPr>
            <p:cNvPr id="104" name="Shape 104"/>
            <p:cNvSpPr/>
            <p:nvPr/>
          </p:nvSpPr>
          <p:spPr>
            <a:xfrm>
              <a:off x="6729425" y="2243150"/>
              <a:ext cx="585900" cy="442800"/>
            </a:xfrm>
            <a:prstGeom prst="ellipse">
              <a:avLst/>
            </a:prstGeom>
            <a:noFill/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latin typeface="Gill Sans MT" charset="0"/>
                <a:ea typeface="Gill Sans MT" charset="0"/>
                <a:cs typeface="Gill Sans MT" charset="0"/>
              </a:endParaRPr>
            </a:p>
          </p:txBody>
        </p:sp>
        <p:sp>
          <p:nvSpPr>
            <p:cNvPr id="105" name="Shape 105"/>
            <p:cNvSpPr/>
            <p:nvPr/>
          </p:nvSpPr>
          <p:spPr>
            <a:xfrm>
              <a:off x="7472400" y="2320750"/>
              <a:ext cx="704700" cy="288900"/>
            </a:xfrm>
            <a:prstGeom prst="ellipse">
              <a:avLst/>
            </a:prstGeom>
            <a:noFill/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latin typeface="Gill Sans MT" charset="0"/>
                <a:ea typeface="Gill Sans MT" charset="0"/>
                <a:cs typeface="Gill Sans MT" charset="0"/>
              </a:endParaRPr>
            </a:p>
          </p:txBody>
        </p:sp>
        <p:sp>
          <p:nvSpPr>
            <p:cNvPr id="106" name="Shape 106"/>
            <p:cNvSpPr/>
            <p:nvPr/>
          </p:nvSpPr>
          <p:spPr>
            <a:xfrm>
              <a:off x="7472400" y="2609650"/>
              <a:ext cx="704700" cy="193800"/>
            </a:xfrm>
            <a:prstGeom prst="ellipse">
              <a:avLst/>
            </a:prstGeom>
            <a:noFill/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latin typeface="Gill Sans MT" charset="0"/>
                <a:ea typeface="Gill Sans MT" charset="0"/>
                <a:cs typeface="Gill Sans MT" charset="0"/>
              </a:endParaRPr>
            </a:p>
          </p:txBody>
        </p:sp>
        <p:sp>
          <p:nvSpPr>
            <p:cNvPr id="107" name="Shape 107"/>
            <p:cNvSpPr/>
            <p:nvPr/>
          </p:nvSpPr>
          <p:spPr>
            <a:xfrm>
              <a:off x="4610125" y="2562100"/>
              <a:ext cx="1176300" cy="288900"/>
            </a:xfrm>
            <a:prstGeom prst="ellipse">
              <a:avLst/>
            </a:prstGeom>
            <a:noFill/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latin typeface="Gill Sans MT" charset="0"/>
                <a:ea typeface="Gill Sans MT" charset="0"/>
                <a:cs typeface="Gill Sans MT" charset="0"/>
              </a:endParaRPr>
            </a:p>
          </p:txBody>
        </p:sp>
        <p:sp>
          <p:nvSpPr>
            <p:cNvPr id="108" name="Shape 108"/>
            <p:cNvSpPr/>
            <p:nvPr/>
          </p:nvSpPr>
          <p:spPr>
            <a:xfrm>
              <a:off x="3871925" y="1968850"/>
              <a:ext cx="904800" cy="351900"/>
            </a:xfrm>
            <a:prstGeom prst="wedgeRectCallout">
              <a:avLst>
                <a:gd name="adj1" fmla="val 50808"/>
                <a:gd name="adj2" fmla="val 133511"/>
              </a:avLst>
            </a:prstGeom>
            <a:solidFill>
              <a:srgbClr val="FFFFFF"/>
            </a:solidFill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r" rtl="0">
                <a:spcBef>
                  <a:spcPts val="0"/>
                </a:spcBef>
                <a:buNone/>
              </a:pPr>
              <a:r>
                <a:rPr lang="en-US" sz="1600" b="1">
                  <a:solidFill>
                    <a:srgbClr val="FF1898"/>
                  </a:solidFill>
                  <a:latin typeface="Gill Sans MT" charset="0"/>
                  <a:ea typeface="Gill Sans MT" charset="0"/>
                  <a:cs typeface="Gill Sans MT" charset="0"/>
                  <a:sym typeface="Open Sans"/>
                </a:rPr>
                <a:t>Source</a:t>
              </a:r>
            </a:p>
          </p:txBody>
        </p:sp>
        <p:sp>
          <p:nvSpPr>
            <p:cNvPr id="109" name="Shape 109"/>
            <p:cNvSpPr/>
            <p:nvPr/>
          </p:nvSpPr>
          <p:spPr>
            <a:xfrm>
              <a:off x="5964534" y="2999634"/>
              <a:ext cx="1645800" cy="351900"/>
            </a:xfrm>
            <a:prstGeom prst="wedgeRectCallout">
              <a:avLst>
                <a:gd name="adj1" fmla="val 62873"/>
                <a:gd name="adj2" fmla="val -110685"/>
              </a:avLst>
            </a:prstGeom>
            <a:solidFill>
              <a:srgbClr val="FFFFFF"/>
            </a:solidFill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r" rtl="0">
                <a:spcBef>
                  <a:spcPts val="0"/>
                </a:spcBef>
                <a:buNone/>
              </a:pPr>
              <a:r>
                <a:rPr lang="en-US" sz="1600" b="1">
                  <a:solidFill>
                    <a:srgbClr val="FF1898"/>
                  </a:solidFill>
                  <a:latin typeface="Gill Sans MT" charset="0"/>
                  <a:ea typeface="Gill Sans MT" charset="0"/>
                  <a:cs typeface="Gill Sans MT" charset="0"/>
                  <a:sym typeface="Open Sans"/>
                </a:rPr>
                <a:t>Last modified</a:t>
              </a:r>
            </a:p>
          </p:txBody>
        </p:sp>
        <p:sp>
          <p:nvSpPr>
            <p:cNvPr id="110" name="Shape 110"/>
            <p:cNvSpPr/>
            <p:nvPr/>
          </p:nvSpPr>
          <p:spPr>
            <a:xfrm>
              <a:off x="7753283" y="1213653"/>
              <a:ext cx="1071300" cy="351900"/>
            </a:xfrm>
            <a:prstGeom prst="wedgeRectCallout">
              <a:avLst>
                <a:gd name="adj1" fmla="val -37585"/>
                <a:gd name="adj2" fmla="val 259178"/>
              </a:avLst>
            </a:prstGeom>
            <a:solidFill>
              <a:srgbClr val="FFFFFF"/>
            </a:solidFill>
            <a:ln w="28575" cap="flat" cmpd="sng">
              <a:solidFill>
                <a:srgbClr val="FF189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 sz="1600" b="1">
                  <a:solidFill>
                    <a:srgbClr val="FF1898"/>
                  </a:solidFill>
                  <a:latin typeface="Gill Sans MT" charset="0"/>
                  <a:ea typeface="Gill Sans MT" charset="0"/>
                  <a:cs typeface="Gill Sans MT" charset="0"/>
                  <a:sym typeface="Open Sans"/>
                </a:rPr>
                <a:t>Privacy</a:t>
              </a:r>
            </a:p>
          </p:txBody>
        </p:sp>
      </p:grpSp>
      <p:pic>
        <p:nvPicPr>
          <p:cNvPr id="111" name="Shape 111"/>
          <p:cNvPicPr preferRelativeResize="0"/>
          <p:nvPr/>
        </p:nvPicPr>
        <p:blipFill rotWithShape="1">
          <a:blip r:embed="rId5">
            <a:alphaModFix/>
          </a:blip>
          <a:srcRect l="1792" t="1344" r="2367" b="13031"/>
          <a:stretch/>
        </p:blipFill>
        <p:spPr>
          <a:xfrm>
            <a:off x="5011967" y="3286123"/>
            <a:ext cx="3463157" cy="258477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919575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604200" y="523872"/>
            <a:ext cx="7935600" cy="636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ct val="25000"/>
              <a:buFont typeface="Open Sans"/>
              <a:buNone/>
            </a:pPr>
            <a:r>
              <a:rPr lang="en-US" cap="none" dirty="0">
                <a:solidFill>
                  <a:schemeClr val="tx1"/>
                </a:solidFill>
                <a:latin typeface="Gill Sans MT" charset="0"/>
                <a:ea typeface="Gill Sans MT" charset="0"/>
                <a:cs typeface="Gill Sans MT" charset="0"/>
              </a:rPr>
              <a:t>EXTERNAL ID TYPES</a:t>
            </a:r>
          </a:p>
        </p:txBody>
      </p:sp>
      <p:sp>
        <p:nvSpPr>
          <p:cNvPr id="161" name="Shape 161"/>
          <p:cNvSpPr txBox="1">
            <a:spLocks noGrp="1"/>
          </p:cNvSpPr>
          <p:nvPr>
            <p:ph type="body" idx="4294967295"/>
          </p:nvPr>
        </p:nvSpPr>
        <p:spPr>
          <a:xfrm>
            <a:off x="752475" y="1409850"/>
            <a:ext cx="4907100" cy="438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There are </a:t>
            </a:r>
            <a:r>
              <a:rPr lang="en-US" sz="2400" i="1" dirty="0">
                <a:latin typeface="Gill Sans MT" charset="0"/>
                <a:ea typeface="Gill Sans MT" charset="0"/>
                <a:cs typeface="Gill Sans MT" charset="0"/>
              </a:rPr>
              <a:t>loads</a:t>
            </a: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 of different identifiers out there</a:t>
            </a: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Different communities require different identifiers</a:t>
            </a: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It’s hard for us to know which our members require</a:t>
            </a:r>
            <a:endParaRPr sz="2400" dirty="0">
              <a:latin typeface="Gill Sans MT" charset="0"/>
              <a:ea typeface="Gill Sans MT" charset="0"/>
              <a:cs typeface="Gill Sans MT" charset="0"/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2400" dirty="0">
                <a:latin typeface="Gill Sans MT" charset="0"/>
                <a:ea typeface="Gill Sans MT" charset="0"/>
                <a:cs typeface="Gill Sans MT" charset="0"/>
              </a:rPr>
              <a:t>The solution?  Let members request new types!</a:t>
            </a: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 sz="2400" dirty="0"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162" name="Shape 162" descr="ids_screensho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8497" y="1409850"/>
            <a:ext cx="2641300" cy="4461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6661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960" r="5387"/>
          <a:stretch/>
        </p:blipFill>
        <p:spPr>
          <a:xfrm>
            <a:off x="4284133" y="3737086"/>
            <a:ext cx="4717230" cy="22373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99467" y="1047751"/>
            <a:ext cx="4639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/>
                </a:solidFill>
                <a:latin typeface="Gill Sans MT" charset="0"/>
                <a:ea typeface="Gill Sans MT" charset="0"/>
                <a:cs typeface="Gill Sans MT" charset="0"/>
              </a:rPr>
              <a:t>Spend more time making contributions and less time managing them</a:t>
            </a:r>
            <a:endParaRPr lang="en-US" sz="2800" dirty="0"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8" y="962136"/>
            <a:ext cx="3958100" cy="50122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89951" y="3206659"/>
            <a:ext cx="3105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Gill Sans MT" charset="0"/>
                <a:ea typeface="Gill Sans MT" charset="0"/>
                <a:cs typeface="Gill Sans MT" charset="0"/>
              </a:rPr>
              <a:t>orcid.org</a:t>
            </a:r>
            <a:r>
              <a:rPr lang="en-US" sz="2800" b="1" dirty="0">
                <a:latin typeface="Gill Sans MT" charset="0"/>
                <a:ea typeface="Gill Sans MT" charset="0"/>
                <a:cs typeface="Gill Sans MT" charset="0"/>
              </a:rPr>
              <a:t>/register</a:t>
            </a:r>
          </a:p>
        </p:txBody>
      </p:sp>
    </p:spTree>
    <p:extLst>
      <p:ext uri="{BB962C8B-B14F-4D97-AF65-F5344CB8AC3E}">
        <p14:creationId xmlns:p14="http://schemas.microsoft.com/office/powerpoint/2010/main" val="1870615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B45AB-352B-5141-BFA6-8E06FEEA804B}" type="slidenum">
              <a:rPr lang="fr-FR" smtClean="0">
                <a:solidFill>
                  <a:srgbClr val="A6CE38"/>
                </a:solidFill>
              </a:rPr>
              <a:pPr>
                <a:defRPr/>
              </a:pPr>
              <a:t>3</a:t>
            </a:fld>
            <a:endParaRPr lang="fr-FR">
              <a:solidFill>
                <a:srgbClr val="A6CE38"/>
              </a:solidFill>
            </a:endParaRPr>
          </a:p>
        </p:txBody>
      </p:sp>
      <p:pic>
        <p:nvPicPr>
          <p:cNvPr id="7" name="図 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96" y="-17395"/>
            <a:ext cx="9144000" cy="479524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023981"/>
            <a:ext cx="9144000" cy="2404899"/>
          </a:xfrm>
          <a:prstGeom prst="rect">
            <a:avLst/>
          </a:prstGeom>
        </p:spPr>
      </p:pic>
      <p:sp>
        <p:nvSpPr>
          <p:cNvPr id="4" name="上矢印吹き出し 3"/>
          <p:cNvSpPr/>
          <p:nvPr/>
        </p:nvSpPr>
        <p:spPr>
          <a:xfrm>
            <a:off x="610940" y="5660526"/>
            <a:ext cx="7749289" cy="1060950"/>
          </a:xfrm>
          <a:prstGeom prst="upArrowCallout">
            <a:avLst>
              <a:gd name="adj1" fmla="val 47354"/>
              <a:gd name="adj2" fmla="val 46112"/>
              <a:gd name="adj3" fmla="val 25000"/>
              <a:gd name="adj4" fmla="val 57926"/>
            </a:avLst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rgbClr val="58595B"/>
                </a:solidFill>
              </a:rPr>
              <a:t>There</a:t>
            </a:r>
            <a:r>
              <a:rPr kumimoji="1" lang="ja-JP" altLang="en-US" sz="2800" dirty="0">
                <a:solidFill>
                  <a:srgbClr val="58595B"/>
                </a:solidFill>
              </a:rPr>
              <a:t> </a:t>
            </a:r>
            <a:r>
              <a:rPr kumimoji="1" lang="en-US" altLang="ja-JP" sz="2800" dirty="0">
                <a:solidFill>
                  <a:srgbClr val="58595B"/>
                </a:solidFill>
              </a:rPr>
              <a:t>are</a:t>
            </a:r>
            <a:r>
              <a:rPr kumimoji="1" lang="ja-JP" altLang="en-US" sz="2800" dirty="0">
                <a:solidFill>
                  <a:srgbClr val="58595B"/>
                </a:solidFill>
              </a:rPr>
              <a:t> </a:t>
            </a:r>
            <a:r>
              <a:rPr kumimoji="1" lang="en-US" altLang="ja-JP" sz="2800" dirty="0">
                <a:solidFill>
                  <a:srgbClr val="58595B"/>
                </a:solidFill>
              </a:rPr>
              <a:t>38</a:t>
            </a:r>
            <a:r>
              <a:rPr kumimoji="1" lang="ja-JP" altLang="en-US" sz="2800" dirty="0">
                <a:solidFill>
                  <a:srgbClr val="58595B"/>
                </a:solidFill>
              </a:rPr>
              <a:t> </a:t>
            </a:r>
            <a:r>
              <a:rPr kumimoji="1" lang="en-US" altLang="ja-JP" sz="2800" dirty="0">
                <a:solidFill>
                  <a:srgbClr val="58595B"/>
                </a:solidFill>
              </a:rPr>
              <a:t>authors whose last name is “Wang”</a:t>
            </a:r>
            <a:endParaRPr kumimoji="1" lang="ja-JP" altLang="en-US" sz="2800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668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071" y="1090766"/>
            <a:ext cx="7924800" cy="984738"/>
          </a:xfrm>
        </p:spPr>
        <p:txBody>
          <a:bodyPr/>
          <a:lstStyle/>
          <a:p>
            <a:pPr algn="ctr"/>
            <a:r>
              <a:rPr lang="en-GB" dirty="0"/>
              <a:t>One researcher may have many profiles or identifiers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20" y="2794547"/>
            <a:ext cx="2103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4912" y="2683283"/>
            <a:ext cx="23780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5656" y="3430902"/>
            <a:ext cx="1806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241" y="3379632"/>
            <a:ext cx="2376330" cy="449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5079" y="3988208"/>
            <a:ext cx="14636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5823" y="2593043"/>
            <a:ext cx="1994655" cy="76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98041" y="5043678"/>
            <a:ext cx="1852613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9817" y="3967069"/>
            <a:ext cx="18970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2812" y="4332637"/>
            <a:ext cx="1872261" cy="39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3410" y="3985160"/>
            <a:ext cx="1502006" cy="35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5815" y="4663985"/>
            <a:ext cx="229393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70172" y="4809601"/>
            <a:ext cx="197326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20"/>
          <p:cNvSpPr/>
          <p:nvPr/>
        </p:nvSpPr>
        <p:spPr>
          <a:xfrm>
            <a:off x="6156220" y="2509630"/>
            <a:ext cx="2376330" cy="3324242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7"/>
          <p:cNvSpPr/>
          <p:nvPr/>
        </p:nvSpPr>
        <p:spPr>
          <a:xfrm>
            <a:off x="6784851" y="1753554"/>
            <a:ext cx="754609" cy="610380"/>
          </a:xfrm>
          <a:custGeom>
            <a:avLst/>
            <a:gdLst>
              <a:gd name="connsiteX0" fmla="*/ 0 w 2239158"/>
              <a:gd name="connsiteY0" fmla="*/ 0 h 1744133"/>
              <a:gd name="connsiteX1" fmla="*/ 2116666 w 2239158"/>
              <a:gd name="connsiteY1" fmla="*/ 558800 h 1744133"/>
              <a:gd name="connsiteX2" fmla="*/ 1998133 w 2239158"/>
              <a:gd name="connsiteY2" fmla="*/ 1744133 h 1744133"/>
              <a:gd name="connsiteX3" fmla="*/ 1998133 w 2239158"/>
              <a:gd name="connsiteY3" fmla="*/ 1744133 h 174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158" h="1744133">
                <a:moveTo>
                  <a:pt x="0" y="0"/>
                </a:moveTo>
                <a:cubicBezTo>
                  <a:pt x="891822" y="134055"/>
                  <a:pt x="1783644" y="268111"/>
                  <a:pt x="2116666" y="558800"/>
                </a:cubicBezTo>
                <a:cubicBezTo>
                  <a:pt x="2449688" y="849489"/>
                  <a:pt x="1998133" y="1744133"/>
                  <a:pt x="1998133" y="1744133"/>
                </a:cubicBezTo>
                <a:lnTo>
                  <a:pt x="1998133" y="1744133"/>
                </a:lnTo>
              </a:path>
            </a:pathLst>
          </a:custGeom>
          <a:ln w="38100" cmpd="sng">
            <a:solidFill>
              <a:schemeClr val="accent6">
                <a:lumMod val="60000"/>
                <a:lumOff val="4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8"/>
          <p:cNvSpPr/>
          <p:nvPr/>
        </p:nvSpPr>
        <p:spPr>
          <a:xfrm>
            <a:off x="1478049" y="1689960"/>
            <a:ext cx="1020808" cy="805200"/>
          </a:xfrm>
          <a:custGeom>
            <a:avLst/>
            <a:gdLst>
              <a:gd name="connsiteX0" fmla="*/ 1830899 w 1830899"/>
              <a:gd name="connsiteY0" fmla="*/ 115082 h 1706815"/>
              <a:gd name="connsiteX1" fmla="*/ 171432 w 1830899"/>
              <a:gd name="connsiteY1" fmla="*/ 165882 h 1706815"/>
              <a:gd name="connsiteX2" fmla="*/ 52899 w 1830899"/>
              <a:gd name="connsiteY2" fmla="*/ 1706815 h 170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0899" h="1706815">
                <a:moveTo>
                  <a:pt x="1830899" y="115082"/>
                </a:moveTo>
                <a:cubicBezTo>
                  <a:pt x="1149332" y="7837"/>
                  <a:pt x="467765" y="-99407"/>
                  <a:pt x="171432" y="165882"/>
                </a:cubicBezTo>
                <a:cubicBezTo>
                  <a:pt x="-124901" y="431171"/>
                  <a:pt x="52899" y="1706815"/>
                  <a:pt x="52899" y="1706815"/>
                </a:cubicBezTo>
              </a:path>
            </a:pathLst>
          </a:custGeom>
          <a:ln w="38100" cmpd="sng">
            <a:solidFill>
              <a:schemeClr val="accent6">
                <a:lumMod val="60000"/>
                <a:lumOff val="4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25"/>
          <p:cNvSpPr/>
          <p:nvPr/>
        </p:nvSpPr>
        <p:spPr>
          <a:xfrm>
            <a:off x="215395" y="2547732"/>
            <a:ext cx="5544770" cy="2952410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43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What is ORCID?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An identifier for researchers</a:t>
            </a:r>
          </a:p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A registry</a:t>
            </a:r>
          </a:p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A set of standard procedures for connecting researchers to their affiliations and activities</a:t>
            </a:r>
          </a:p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A committed community building connectors</a:t>
            </a:r>
          </a:p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An international-scale open research effort</a:t>
            </a:r>
          </a:p>
        </p:txBody>
      </p:sp>
    </p:spTree>
    <p:extLst>
      <p:ext uri="{BB962C8B-B14F-4D97-AF65-F5344CB8AC3E}">
        <p14:creationId xmlns:p14="http://schemas.microsoft.com/office/powerpoint/2010/main" val="75507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837978" y="1982089"/>
            <a:ext cx="56887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Gill Sans MT" charset="0"/>
                <a:ea typeface="Gill Sans MT" charset="0"/>
                <a:cs typeface="Gill Sans MT" charset="0"/>
              </a:rPr>
              <a:t>ORCID provides a </a:t>
            </a:r>
          </a:p>
          <a:p>
            <a:r>
              <a:rPr lang="en-US" sz="3600" dirty="0">
                <a:solidFill>
                  <a:schemeClr val="bg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Gill Sans MT" charset="0"/>
                <a:ea typeface="Gill Sans MT" charset="0"/>
                <a:cs typeface="Gill Sans MT" charset="0"/>
              </a:rPr>
              <a:t>persistent digital identifier that distinguishes researchers from each other</a:t>
            </a:r>
          </a:p>
          <a:p>
            <a:endParaRPr lang="en-US" sz="3600" dirty="0">
              <a:solidFill>
                <a:schemeClr val="bg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Gill Sans MT" charset="0"/>
              <a:ea typeface="Gill Sans MT" charset="0"/>
              <a:cs typeface="Gill Sans MT" charset="0"/>
            </a:endParaRPr>
          </a:p>
          <a:p>
            <a:endParaRPr lang="en-US" sz="3600" dirty="0">
              <a:solidFill>
                <a:schemeClr val="bg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Gill Sans MT" charset="0"/>
              <a:ea typeface="Gill Sans MT" charset="0"/>
              <a:cs typeface="Gill Sans MT" charset="0"/>
            </a:endParaRPr>
          </a:p>
        </p:txBody>
      </p:sp>
      <p:pic>
        <p:nvPicPr>
          <p:cNvPr id="8" name="Picture 7" descr="orcid_64x6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8" y="1982089"/>
            <a:ext cx="1440200" cy="144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51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609600" y="1562100"/>
            <a:ext cx="79248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3000" kern="1200" cap="none" baseline="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38912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96012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23444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rPr>
              <a:t>ORCID’s vision is a world where all who participate in research, scholarship, and innovation are uniquely identified and connected to their contributions across disciplines, borders, and time.</a:t>
            </a:r>
          </a:p>
        </p:txBody>
      </p:sp>
    </p:spTree>
    <p:extLst>
      <p:ext uri="{BB962C8B-B14F-4D97-AF65-F5344CB8AC3E}">
        <p14:creationId xmlns:p14="http://schemas.microsoft.com/office/powerpoint/2010/main" val="1362392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Core Principles of ORCID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Researcher control</a:t>
            </a:r>
          </a:p>
          <a:p>
            <a:r>
              <a:rPr lang="en-US" dirty="0"/>
              <a:t>Community governance</a:t>
            </a:r>
          </a:p>
          <a:p>
            <a:r>
              <a:rPr lang="en-US" dirty="0"/>
              <a:t>Openness</a:t>
            </a:r>
          </a:p>
          <a:p>
            <a:r>
              <a:rPr lang="en-US" dirty="0"/>
              <a:t>Persistence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800" dirty="0"/>
              <a:t>http://orcid.org/about/what-is-orcid/principles</a:t>
            </a:r>
          </a:p>
        </p:txBody>
      </p:sp>
    </p:spTree>
    <p:extLst>
      <p:ext uri="{BB962C8B-B14F-4D97-AF65-F5344CB8AC3E}">
        <p14:creationId xmlns:p14="http://schemas.microsoft.com/office/powerpoint/2010/main" val="1838349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2165"/>
            <a:ext cx="7924800" cy="984738"/>
          </a:xfrm>
        </p:spPr>
        <p:txBody>
          <a:bodyPr/>
          <a:lstStyle/>
          <a:p>
            <a:r>
              <a:rPr lang="en-US" dirty="0">
                <a:latin typeface="Gill Sans MT" charset="0"/>
                <a:ea typeface="Gill Sans MT" charset="0"/>
                <a:cs typeface="Gill Sans MT" charset="0"/>
              </a:rPr>
              <a:t>ORCID is OPT-in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1872"/>
              </a:spcBef>
            </a:pPr>
            <a:r>
              <a:rPr lang="en-US" sz="3200" dirty="0">
                <a:solidFill>
                  <a:schemeClr val="accent6"/>
                </a:solidFill>
                <a:latin typeface="Gill Sans MT" charset="0"/>
                <a:ea typeface="Gill Sans MT" charset="0"/>
                <a:cs typeface="Gill Sans MT" charset="0"/>
              </a:rPr>
              <a:t>ORCID is an opt-in system  </a:t>
            </a:r>
          </a:p>
          <a:p>
            <a:pPr>
              <a:lnSpc>
                <a:spcPct val="90000"/>
              </a:lnSpc>
              <a:spcBef>
                <a:spcPts val="1872"/>
              </a:spcBef>
            </a:pPr>
            <a:r>
              <a:rPr lang="en-US" sz="3200" dirty="0">
                <a:solidFill>
                  <a:schemeClr val="accent6"/>
                </a:solidFill>
                <a:latin typeface="Gill Sans MT" charset="0"/>
                <a:ea typeface="Gill Sans MT" charset="0"/>
                <a:cs typeface="Gill Sans MT" charset="0"/>
              </a:rPr>
              <a:t>You own and control your record</a:t>
            </a:r>
          </a:p>
          <a:p>
            <a:pPr>
              <a:lnSpc>
                <a:spcPct val="90000"/>
              </a:lnSpc>
              <a:spcBef>
                <a:spcPts val="1872"/>
              </a:spcBef>
            </a:pPr>
            <a:endParaRPr lang="en-US" sz="3200" dirty="0">
              <a:solidFill>
                <a:schemeClr val="accent6"/>
              </a:solidFill>
              <a:latin typeface="Gill Sans MT" charset="0"/>
              <a:ea typeface="Gill Sans MT" charset="0"/>
              <a:cs typeface="Gill Sans MT" charset="0"/>
            </a:endParaRPr>
          </a:p>
          <a:p>
            <a:pPr>
              <a:lnSpc>
                <a:spcPct val="90000"/>
              </a:lnSpc>
              <a:spcBef>
                <a:spcPts val="1872"/>
              </a:spcBef>
            </a:pPr>
            <a:endParaRPr lang="en-US" sz="3200" dirty="0">
              <a:solidFill>
                <a:schemeClr val="accent6"/>
              </a:solidFill>
              <a:latin typeface="Gill Sans MT" charset="0"/>
              <a:ea typeface="Gill Sans MT" charset="0"/>
              <a:cs typeface="Gill Sans MT" charset="0"/>
            </a:endParaRPr>
          </a:p>
          <a:p>
            <a:pPr>
              <a:lnSpc>
                <a:spcPct val="90000"/>
              </a:lnSpc>
              <a:spcBef>
                <a:spcPts val="1872"/>
              </a:spcBef>
            </a:pPr>
            <a:endParaRPr lang="en-US" sz="3200" dirty="0">
              <a:solidFill>
                <a:schemeClr val="accent6"/>
              </a:solidFill>
              <a:latin typeface="Gill Sans MT" charset="0"/>
              <a:ea typeface="Gill Sans MT" charset="0"/>
              <a:cs typeface="Gill Sans MT" charset="0"/>
            </a:endParaRPr>
          </a:p>
          <a:p>
            <a:pPr>
              <a:lnSpc>
                <a:spcPct val="90000"/>
              </a:lnSpc>
              <a:spcBef>
                <a:spcPts val="1872"/>
              </a:spcBef>
            </a:pPr>
            <a:r>
              <a:rPr lang="en-US" sz="3200" dirty="0">
                <a:solidFill>
                  <a:schemeClr val="accent6"/>
                </a:solidFill>
                <a:latin typeface="Gill Sans MT" charset="0"/>
                <a:ea typeface="Gill Sans MT" charset="0"/>
                <a:cs typeface="Gill Sans MT" charset="0"/>
              </a:rPr>
              <a:t>ORCID record is portable and travels with you throughout your career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86B8CC-193F-4250-BC1F-F7A4E642311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20" y="2636890"/>
            <a:ext cx="5693024" cy="20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875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CID 2">
      <a:dk1>
        <a:srgbClr val="A6CE38"/>
      </a:dk1>
      <a:lt1>
        <a:srgbClr val="FFFFFF"/>
      </a:lt1>
      <a:dk2>
        <a:srgbClr val="6D6E71"/>
      </a:dk2>
      <a:lt2>
        <a:srgbClr val="EEECE1"/>
      </a:lt2>
      <a:accent1>
        <a:srgbClr val="328CAF"/>
      </a:accent1>
      <a:accent2>
        <a:srgbClr val="D97536"/>
      </a:accent2>
      <a:accent3>
        <a:srgbClr val="905489"/>
      </a:accent3>
      <a:accent4>
        <a:srgbClr val="D6B143"/>
      </a:accent4>
      <a:accent5>
        <a:srgbClr val="A7A9AC"/>
      </a:accent5>
      <a:accent6>
        <a:srgbClr val="58595B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Custom 11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86BF31"/>
      </a:hlink>
      <a:folHlink>
        <a:srgbClr val="FFFFFF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3955</TotalTime>
  <Words>600</Words>
  <Application>Microsoft Office PowerPoint</Application>
  <PresentationFormat>On-screen Show (4:3)</PresentationFormat>
  <Paragraphs>90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ＭＳ Ｐゴシック</vt:lpstr>
      <vt:lpstr>Yu Gothic</vt:lpstr>
      <vt:lpstr>Arial</vt:lpstr>
      <vt:lpstr>Calibri</vt:lpstr>
      <vt:lpstr>Calibri Light</vt:lpstr>
      <vt:lpstr>Gill Sans</vt:lpstr>
      <vt:lpstr>Gill Sans Light</vt:lpstr>
      <vt:lpstr>Gill Sans MT</vt:lpstr>
      <vt:lpstr>Open Sans</vt:lpstr>
      <vt:lpstr>Open Sans Semibold</vt:lpstr>
      <vt:lpstr>Wingdings</vt:lpstr>
      <vt:lpstr>Office Theme</vt:lpstr>
      <vt:lpstr>3_Office Theme</vt:lpstr>
      <vt:lpstr>PowerPoint Presentation</vt:lpstr>
      <vt:lpstr>A Name is not enough</vt:lpstr>
      <vt:lpstr>PowerPoint Presentation</vt:lpstr>
      <vt:lpstr>One researcher may have many profiles or identifiers</vt:lpstr>
      <vt:lpstr>What is ORCID?</vt:lpstr>
      <vt:lpstr>PowerPoint Presentation</vt:lpstr>
      <vt:lpstr>PowerPoint Presentation</vt:lpstr>
      <vt:lpstr>Core Principles of ORCID</vt:lpstr>
      <vt:lpstr>ORCID is OPT-in</vt:lpstr>
      <vt:lpstr>PowerPoint Presentation</vt:lpstr>
      <vt:lpstr>The ORCID COMMUNITY</vt:lpstr>
      <vt:lpstr>Integrations by sector</vt:lpstr>
      <vt:lpstr>Integrations by region</vt:lpstr>
      <vt:lpstr>Connected articles</vt:lpstr>
      <vt:lpstr>Publisher requirements</vt:lpstr>
      <vt:lpstr>What about…</vt:lpstr>
      <vt:lpstr>Peer review workflow</vt:lpstr>
      <vt:lpstr>PowerPoint Presentation</vt:lpstr>
      <vt:lpstr>Funders</vt:lpstr>
      <vt:lpstr>PowerPoint Presentation</vt:lpstr>
      <vt:lpstr>Affiliation ‘round trip’</vt:lpstr>
      <vt:lpstr>V2 API: SCALABILITY </vt:lpstr>
      <vt:lpstr>PERSON V2 UI: MORE DETAILS </vt:lpstr>
      <vt:lpstr>EXTERNAL ID TYPES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buster</dc:creator>
  <cp:lastModifiedBy>Josh Brown</cp:lastModifiedBy>
  <cp:revision>120</cp:revision>
  <dcterms:created xsi:type="dcterms:W3CDTF">2016-10-01T00:06:23Z</dcterms:created>
  <dcterms:modified xsi:type="dcterms:W3CDTF">2017-04-11T13:30:03Z</dcterms:modified>
</cp:coreProperties>
</file>